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51"/>
  </p:notesMasterIdLst>
  <p:sldIdLst>
    <p:sldId id="256" r:id="rId2"/>
    <p:sldId id="321" r:id="rId3"/>
    <p:sldId id="351" r:id="rId4"/>
    <p:sldId id="288" r:id="rId5"/>
    <p:sldId id="295" r:id="rId6"/>
    <p:sldId id="290" r:id="rId7"/>
    <p:sldId id="292" r:id="rId8"/>
    <p:sldId id="300" r:id="rId9"/>
    <p:sldId id="301" r:id="rId10"/>
    <p:sldId id="302" r:id="rId11"/>
    <p:sldId id="307" r:id="rId12"/>
    <p:sldId id="309" r:id="rId13"/>
    <p:sldId id="311" r:id="rId14"/>
    <p:sldId id="310" r:id="rId15"/>
    <p:sldId id="313" r:id="rId16"/>
    <p:sldId id="314" r:id="rId17"/>
    <p:sldId id="315" r:id="rId18"/>
    <p:sldId id="317" r:id="rId19"/>
    <p:sldId id="318" r:id="rId20"/>
    <p:sldId id="316" r:id="rId21"/>
    <p:sldId id="303" r:id="rId22"/>
    <p:sldId id="293" r:id="rId23"/>
    <p:sldId id="298" r:id="rId24"/>
    <p:sldId id="296" r:id="rId25"/>
    <p:sldId id="294" r:id="rId26"/>
    <p:sldId id="320" r:id="rId27"/>
    <p:sldId id="322" r:id="rId28"/>
    <p:sldId id="324" r:id="rId29"/>
    <p:sldId id="325" r:id="rId30"/>
    <p:sldId id="326" r:id="rId31"/>
    <p:sldId id="348" r:id="rId32"/>
    <p:sldId id="331" r:id="rId33"/>
    <p:sldId id="329" r:id="rId34"/>
    <p:sldId id="347" r:id="rId35"/>
    <p:sldId id="333" r:id="rId36"/>
    <p:sldId id="334" r:id="rId37"/>
    <p:sldId id="335" r:id="rId38"/>
    <p:sldId id="336" r:id="rId39"/>
    <p:sldId id="337" r:id="rId40"/>
    <p:sldId id="338" r:id="rId41"/>
    <p:sldId id="339" r:id="rId42"/>
    <p:sldId id="340" r:id="rId43"/>
    <p:sldId id="341" r:id="rId44"/>
    <p:sldId id="342" r:id="rId45"/>
    <p:sldId id="343" r:id="rId46"/>
    <p:sldId id="344" r:id="rId47"/>
    <p:sldId id="345" r:id="rId48"/>
    <p:sldId id="346" r:id="rId49"/>
    <p:sldId id="350" r:id="rId50"/>
  </p:sldIdLst>
  <p:sldSz cx="12192000" cy="6858000"/>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21BD6F58-428C-49F7-AAC1-5894C171AE61}">
          <p14:sldIdLst>
            <p14:sldId id="256"/>
            <p14:sldId id="321"/>
            <p14:sldId id="351"/>
            <p14:sldId id="288"/>
            <p14:sldId id="295"/>
            <p14:sldId id="290"/>
            <p14:sldId id="292"/>
            <p14:sldId id="300"/>
            <p14:sldId id="301"/>
            <p14:sldId id="302"/>
            <p14:sldId id="307"/>
            <p14:sldId id="309"/>
            <p14:sldId id="311"/>
            <p14:sldId id="310"/>
            <p14:sldId id="313"/>
            <p14:sldId id="314"/>
            <p14:sldId id="315"/>
            <p14:sldId id="317"/>
            <p14:sldId id="318"/>
            <p14:sldId id="316"/>
            <p14:sldId id="303"/>
            <p14:sldId id="293"/>
            <p14:sldId id="298"/>
            <p14:sldId id="296"/>
            <p14:sldId id="294"/>
            <p14:sldId id="320"/>
            <p14:sldId id="322"/>
            <p14:sldId id="324"/>
            <p14:sldId id="325"/>
            <p14:sldId id="326"/>
            <p14:sldId id="348"/>
            <p14:sldId id="331"/>
            <p14:sldId id="329"/>
            <p14:sldId id="347"/>
            <p14:sldId id="333"/>
            <p14:sldId id="334"/>
            <p14:sldId id="335"/>
            <p14:sldId id="336"/>
            <p14:sldId id="337"/>
            <p14:sldId id="338"/>
            <p14:sldId id="339"/>
            <p14:sldId id="340"/>
            <p14:sldId id="341"/>
            <p14:sldId id="342"/>
            <p14:sldId id="343"/>
            <p14:sldId id="344"/>
            <p14:sldId id="345"/>
            <p14:sldId id="346"/>
            <p14:sldId id="350"/>
          </p14:sldIdLst>
        </p14:section>
      </p14:sectionLst>
    </p:ext>
    <p:ext uri="{EFAFB233-063F-42B5-8137-9DF3F51BA10A}">
      <p15:sldGuideLst xmlns:p15="http://schemas.microsoft.com/office/powerpoint/2012/main">
        <p15:guide id="1" orient="horz" pos="1548"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9084F-E0F6-4650-9DFF-95A639721B3C}" v="21" dt="2021-05-16T00:31:34.303"/>
  </p1510:revLst>
</p1510:revInfo>
</file>

<file path=ppt/tableStyles.xml><?xml version="1.0" encoding="utf-8"?>
<a:tblStyleLst xmlns:a="http://schemas.openxmlformats.org/drawingml/2006/main" def="{5C22544A-7EE6-4342-B048-85BDC9FD1C3A}">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13" autoAdjust="0"/>
    <p:restoredTop sz="94660"/>
  </p:normalViewPr>
  <p:slideViewPr>
    <p:cSldViewPr snapToGrid="0">
      <p:cViewPr varScale="1">
        <p:scale>
          <a:sx n="83" d="100"/>
          <a:sy n="83" d="100"/>
        </p:scale>
        <p:origin x="168" y="125"/>
      </p:cViewPr>
      <p:guideLst>
        <p:guide orient="horz" pos="154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4263C8-35C5-41C5-9287-AB95CD7B9D1C}" type="doc">
      <dgm:prSet loTypeId="urn:microsoft.com/office/officeart/2008/layout/LinedList" loCatId="list" qsTypeId="urn:microsoft.com/office/officeart/2005/8/quickstyle/simple2" qsCatId="simple" csTypeId="urn:microsoft.com/office/officeart/2005/8/colors/accent1_4" csCatId="accent1" phldr="1"/>
      <dgm:spPr/>
      <dgm:t>
        <a:bodyPr/>
        <a:lstStyle/>
        <a:p>
          <a:endParaRPr lang="it-IT"/>
        </a:p>
      </dgm:t>
    </dgm:pt>
    <dgm:pt modelId="{280747A9-30AC-4357-BD93-C92E51D5B83A}">
      <dgm:prSet phldrT="[Testo]"/>
      <dgm:spPr/>
      <dgm:t>
        <a:bodyPr/>
        <a:lstStyle/>
        <a:p>
          <a:r>
            <a:rPr lang="it-IT" b="1" dirty="0">
              <a:effectLst/>
              <a:latin typeface="+mn-lt"/>
            </a:rPr>
            <a:t>Servizi svolti nello stesso profilo </a:t>
          </a:r>
          <a:br>
            <a:rPr lang="it-IT" b="1" dirty="0">
              <a:effectLst/>
              <a:latin typeface="+mn-lt"/>
            </a:rPr>
          </a:br>
          <a:r>
            <a:rPr lang="it-IT" b="1" dirty="0">
              <a:effectLst/>
              <a:latin typeface="+mn-lt"/>
            </a:rPr>
            <a:t>scuole statali</a:t>
          </a:r>
          <a:endParaRPr lang="it-IT" b="1" dirty="0">
            <a:latin typeface="+mn-lt"/>
          </a:endParaRPr>
        </a:p>
      </dgm:t>
    </dgm:pt>
    <dgm:pt modelId="{E98507A1-1DCC-4BB9-AA54-509B82F4CF92}" type="parTrans" cxnId="{DA76CAE0-3811-4837-8FA4-B80F25FBFFB0}">
      <dgm:prSet/>
      <dgm:spPr/>
      <dgm:t>
        <a:bodyPr/>
        <a:lstStyle/>
        <a:p>
          <a:endParaRPr lang="it-IT">
            <a:latin typeface="+mn-lt"/>
          </a:endParaRPr>
        </a:p>
      </dgm:t>
    </dgm:pt>
    <dgm:pt modelId="{620C57C3-232E-459A-B5C1-429BB9AAF1B2}" type="sibTrans" cxnId="{DA76CAE0-3811-4837-8FA4-B80F25FBFFB0}">
      <dgm:prSet/>
      <dgm:spPr/>
      <dgm:t>
        <a:bodyPr/>
        <a:lstStyle/>
        <a:p>
          <a:endParaRPr lang="it-IT">
            <a:latin typeface="+mn-lt"/>
          </a:endParaRPr>
        </a:p>
      </dgm:t>
    </dgm:pt>
    <dgm:pt modelId="{D5C15819-CD41-4248-BD43-EF8CA7FEE4AC}">
      <dgm:prSet phldrT="[Testo]"/>
      <dgm:spPr/>
      <dgm:t>
        <a:bodyPr/>
        <a:lstStyle/>
        <a:p>
          <a:endParaRPr lang="it-IT" dirty="0">
            <a:latin typeface="+mn-lt"/>
          </a:endParaRPr>
        </a:p>
      </dgm:t>
    </dgm:pt>
    <dgm:pt modelId="{BA77CC21-0F29-484C-87FC-EE20B669A73E}" type="parTrans" cxnId="{00DE357F-660A-4125-ABC4-932264BAA4DB}">
      <dgm:prSet/>
      <dgm:spPr/>
      <dgm:t>
        <a:bodyPr/>
        <a:lstStyle/>
        <a:p>
          <a:endParaRPr lang="it-IT">
            <a:latin typeface="+mn-lt"/>
          </a:endParaRPr>
        </a:p>
      </dgm:t>
    </dgm:pt>
    <dgm:pt modelId="{0AA497BB-589D-44B2-A4A6-73453576332E}" type="sibTrans" cxnId="{00DE357F-660A-4125-ABC4-932264BAA4DB}">
      <dgm:prSet/>
      <dgm:spPr/>
      <dgm:t>
        <a:bodyPr/>
        <a:lstStyle/>
        <a:p>
          <a:endParaRPr lang="it-IT">
            <a:latin typeface="+mn-lt"/>
          </a:endParaRPr>
        </a:p>
      </dgm:t>
    </dgm:pt>
    <dgm:pt modelId="{65816B11-C609-4C47-B1CA-734378ED5307}">
      <dgm:prSet phldrT="[Testo]"/>
      <dgm:spPr/>
      <dgm:t>
        <a:bodyPr/>
        <a:lstStyle/>
        <a:p>
          <a:r>
            <a:rPr lang="it-IT" b="1" dirty="0">
              <a:effectLst/>
              <a:latin typeface="+mn-lt"/>
            </a:rPr>
            <a:t>Servizi svolti nello stesso profilo </a:t>
          </a:r>
          <a:br>
            <a:rPr lang="it-IT" b="1" dirty="0">
              <a:effectLst/>
              <a:latin typeface="+mn-lt"/>
            </a:rPr>
          </a:br>
          <a:r>
            <a:rPr lang="it-IT" b="1" dirty="0">
              <a:effectLst/>
              <a:latin typeface="+mn-lt"/>
            </a:rPr>
            <a:t>scuole NON statali</a:t>
          </a:r>
          <a:endParaRPr lang="it-IT" b="1" dirty="0">
            <a:latin typeface="+mn-lt"/>
          </a:endParaRPr>
        </a:p>
      </dgm:t>
    </dgm:pt>
    <dgm:pt modelId="{A9C175A0-35F3-404D-A4CD-345E9951B1A7}" type="parTrans" cxnId="{17C80C24-4DD7-413C-8DE9-CC5BB6C4643F}">
      <dgm:prSet/>
      <dgm:spPr/>
      <dgm:t>
        <a:bodyPr/>
        <a:lstStyle/>
        <a:p>
          <a:endParaRPr lang="it-IT">
            <a:latin typeface="+mn-lt"/>
          </a:endParaRPr>
        </a:p>
      </dgm:t>
    </dgm:pt>
    <dgm:pt modelId="{D2A5B6CE-8A5C-483F-B10B-AA108297A5B9}" type="sibTrans" cxnId="{17C80C24-4DD7-413C-8DE9-CC5BB6C4643F}">
      <dgm:prSet/>
      <dgm:spPr/>
      <dgm:t>
        <a:bodyPr/>
        <a:lstStyle/>
        <a:p>
          <a:endParaRPr lang="it-IT">
            <a:latin typeface="+mn-lt"/>
          </a:endParaRPr>
        </a:p>
      </dgm:t>
    </dgm:pt>
    <dgm:pt modelId="{C21CE9BD-308A-4697-88CA-1E124E8C7DC8}">
      <dgm:prSet phldrT="[Testo]" custT="1"/>
      <dgm:spPr/>
      <dgm:t>
        <a:bodyPr/>
        <a:lstStyle/>
        <a:p>
          <a:pPr algn="ctr"/>
          <a:r>
            <a:rPr lang="it-IT" sz="2000" dirty="0">
              <a:latin typeface="+mn-lt"/>
            </a:rPr>
            <a:t>0,25</a:t>
          </a:r>
        </a:p>
      </dgm:t>
    </dgm:pt>
    <dgm:pt modelId="{86444617-3181-4EA3-AA5E-1DDA8CEF54E9}" type="parTrans" cxnId="{97972096-20CF-47BB-A7B0-5AA04803D418}">
      <dgm:prSet/>
      <dgm:spPr/>
      <dgm:t>
        <a:bodyPr/>
        <a:lstStyle/>
        <a:p>
          <a:endParaRPr lang="it-IT">
            <a:latin typeface="+mn-lt"/>
          </a:endParaRPr>
        </a:p>
      </dgm:t>
    </dgm:pt>
    <dgm:pt modelId="{E15BEE4B-089B-4A07-A3F2-B06F6C370CC6}" type="sibTrans" cxnId="{97972096-20CF-47BB-A7B0-5AA04803D418}">
      <dgm:prSet/>
      <dgm:spPr/>
      <dgm:t>
        <a:bodyPr/>
        <a:lstStyle/>
        <a:p>
          <a:endParaRPr lang="it-IT">
            <a:latin typeface="+mn-lt"/>
          </a:endParaRPr>
        </a:p>
      </dgm:t>
    </dgm:pt>
    <dgm:pt modelId="{1FB7C61C-280E-45AE-81B9-CA75CB19AC08}">
      <dgm:prSet phldrT="[Testo]"/>
      <dgm:spPr/>
      <dgm:t>
        <a:bodyPr/>
        <a:lstStyle/>
        <a:p>
          <a:r>
            <a:rPr lang="it-IT" b="1" dirty="0">
              <a:latin typeface="+mn-lt"/>
            </a:rPr>
            <a:t>Servizi svolti in altri profili ATA </a:t>
          </a:r>
          <a:br>
            <a:rPr lang="it-IT" b="1" dirty="0">
              <a:latin typeface="+mn-lt"/>
            </a:rPr>
          </a:br>
          <a:r>
            <a:rPr lang="it-IT" b="1" dirty="0">
              <a:latin typeface="+mn-lt"/>
            </a:rPr>
            <a:t>(o di docente) </a:t>
          </a:r>
          <a:br>
            <a:rPr lang="it-IT" b="1" dirty="0">
              <a:latin typeface="+mn-lt"/>
            </a:rPr>
          </a:br>
          <a:r>
            <a:rPr lang="it-IT" b="1" dirty="0">
              <a:latin typeface="+mn-lt"/>
            </a:rPr>
            <a:t>scuole statali</a:t>
          </a:r>
        </a:p>
      </dgm:t>
    </dgm:pt>
    <dgm:pt modelId="{F7A31282-D44D-4D5A-8682-6D44257B5150}" type="parTrans" cxnId="{1DF1E7E4-FD36-4654-AC2C-11243E644B21}">
      <dgm:prSet/>
      <dgm:spPr/>
      <dgm:t>
        <a:bodyPr/>
        <a:lstStyle/>
        <a:p>
          <a:endParaRPr lang="it-IT">
            <a:latin typeface="+mn-lt"/>
          </a:endParaRPr>
        </a:p>
      </dgm:t>
    </dgm:pt>
    <dgm:pt modelId="{74D3BEAC-8ADA-4846-8C69-20555EDE5332}" type="sibTrans" cxnId="{1DF1E7E4-FD36-4654-AC2C-11243E644B21}">
      <dgm:prSet/>
      <dgm:spPr/>
      <dgm:t>
        <a:bodyPr/>
        <a:lstStyle/>
        <a:p>
          <a:endParaRPr lang="it-IT">
            <a:latin typeface="+mn-lt"/>
          </a:endParaRPr>
        </a:p>
      </dgm:t>
    </dgm:pt>
    <dgm:pt modelId="{A6A95BAB-B01C-4EDC-992C-60360197BB77}">
      <dgm:prSet/>
      <dgm:spPr/>
      <dgm:t>
        <a:bodyPr/>
        <a:lstStyle/>
        <a:p>
          <a:r>
            <a:rPr lang="it-IT" b="1" dirty="0">
              <a:effectLst/>
              <a:latin typeface="+mn-lt"/>
            </a:rPr>
            <a:t>Servizi svolti in altri profili ATA </a:t>
          </a:r>
          <a:br>
            <a:rPr lang="it-IT" b="1" dirty="0">
              <a:effectLst/>
              <a:latin typeface="+mn-lt"/>
            </a:rPr>
          </a:br>
          <a:r>
            <a:rPr lang="it-IT" b="1" dirty="0">
              <a:effectLst/>
              <a:latin typeface="+mn-lt"/>
            </a:rPr>
            <a:t>(o di docente) </a:t>
          </a:r>
          <a:br>
            <a:rPr lang="it-IT" b="1" dirty="0">
              <a:effectLst/>
              <a:latin typeface="+mn-lt"/>
            </a:rPr>
          </a:br>
          <a:r>
            <a:rPr lang="it-IT" b="1" dirty="0">
              <a:effectLst/>
              <a:latin typeface="+mn-lt"/>
            </a:rPr>
            <a:t>scuole  NON statali</a:t>
          </a:r>
          <a:endParaRPr lang="it-IT" b="1" dirty="0">
            <a:effectLst/>
            <a:latin typeface="+mn-lt"/>
            <a:ea typeface="Times New Roman" panose="02020603050405020304" pitchFamily="18" charset="0"/>
          </a:endParaRPr>
        </a:p>
      </dgm:t>
    </dgm:pt>
    <dgm:pt modelId="{4812332A-0BAB-4BD0-961B-10A3B9393ACA}" type="parTrans" cxnId="{7B2F9C58-21F6-4E7E-BE94-8F4867273CF3}">
      <dgm:prSet/>
      <dgm:spPr/>
      <dgm:t>
        <a:bodyPr/>
        <a:lstStyle/>
        <a:p>
          <a:endParaRPr lang="it-IT">
            <a:latin typeface="+mn-lt"/>
          </a:endParaRPr>
        </a:p>
      </dgm:t>
    </dgm:pt>
    <dgm:pt modelId="{B207B037-3F54-4EEA-A2C0-6AA88EC93025}" type="sibTrans" cxnId="{7B2F9C58-21F6-4E7E-BE94-8F4867273CF3}">
      <dgm:prSet/>
      <dgm:spPr/>
      <dgm:t>
        <a:bodyPr/>
        <a:lstStyle/>
        <a:p>
          <a:endParaRPr lang="it-IT">
            <a:latin typeface="+mn-lt"/>
          </a:endParaRPr>
        </a:p>
      </dgm:t>
    </dgm:pt>
    <dgm:pt modelId="{934963C1-BDBD-4F40-8BA1-B038D561D816}">
      <dgm:prSet phldrT="[Testo]"/>
      <dgm:spPr/>
      <dgm:t>
        <a:bodyPr/>
        <a:lstStyle/>
        <a:p>
          <a:pPr algn="ctr"/>
          <a:r>
            <a:rPr lang="it-IT" dirty="0">
              <a:latin typeface="+mn-lt"/>
            </a:rPr>
            <a:t>0,15</a:t>
          </a:r>
        </a:p>
      </dgm:t>
    </dgm:pt>
    <dgm:pt modelId="{03DE286F-522E-416C-8619-7E5B018B6968}" type="parTrans" cxnId="{B73B6C9C-9B60-4FE2-AC35-D674C408687F}">
      <dgm:prSet/>
      <dgm:spPr/>
      <dgm:t>
        <a:bodyPr/>
        <a:lstStyle/>
        <a:p>
          <a:endParaRPr lang="it-IT">
            <a:latin typeface="+mn-lt"/>
          </a:endParaRPr>
        </a:p>
      </dgm:t>
    </dgm:pt>
    <dgm:pt modelId="{B702D426-2D8A-416D-B723-53F5B3E29149}" type="sibTrans" cxnId="{B73B6C9C-9B60-4FE2-AC35-D674C408687F}">
      <dgm:prSet/>
      <dgm:spPr/>
      <dgm:t>
        <a:bodyPr/>
        <a:lstStyle/>
        <a:p>
          <a:endParaRPr lang="it-IT">
            <a:latin typeface="+mn-lt"/>
          </a:endParaRPr>
        </a:p>
      </dgm:t>
    </dgm:pt>
    <dgm:pt modelId="{E86AF7A9-C2B8-41F4-902E-FEC3BA19AD2D}">
      <dgm:prSet phldrT="[Testo]"/>
      <dgm:spPr/>
      <dgm:t>
        <a:bodyPr/>
        <a:lstStyle/>
        <a:p>
          <a:pPr algn="ctr"/>
          <a:r>
            <a:rPr lang="it-IT" dirty="0">
              <a:latin typeface="+mn-lt"/>
            </a:rPr>
            <a:t>0,10</a:t>
          </a:r>
        </a:p>
      </dgm:t>
    </dgm:pt>
    <dgm:pt modelId="{8D83380A-3846-4395-9CBD-2E2E183F2C97}" type="parTrans" cxnId="{7C1569E3-5916-4C28-A8F8-A10F39D51723}">
      <dgm:prSet/>
      <dgm:spPr/>
      <dgm:t>
        <a:bodyPr/>
        <a:lstStyle/>
        <a:p>
          <a:endParaRPr lang="it-IT">
            <a:latin typeface="+mn-lt"/>
          </a:endParaRPr>
        </a:p>
      </dgm:t>
    </dgm:pt>
    <dgm:pt modelId="{BB406D04-0090-485F-8C47-E70EFC54320E}" type="sibTrans" cxnId="{7C1569E3-5916-4C28-A8F8-A10F39D51723}">
      <dgm:prSet/>
      <dgm:spPr/>
      <dgm:t>
        <a:bodyPr/>
        <a:lstStyle/>
        <a:p>
          <a:endParaRPr lang="it-IT">
            <a:latin typeface="+mn-lt"/>
          </a:endParaRPr>
        </a:p>
      </dgm:t>
    </dgm:pt>
    <dgm:pt modelId="{3A1DDF6A-CF6D-4B10-826C-2591C61350E3}">
      <dgm:prSet/>
      <dgm:spPr/>
      <dgm:t>
        <a:bodyPr/>
        <a:lstStyle/>
        <a:p>
          <a:pPr algn="ctr"/>
          <a:r>
            <a:rPr lang="it-IT" dirty="0">
              <a:effectLst/>
              <a:latin typeface="+mn-lt"/>
              <a:ea typeface="Times New Roman" panose="02020603050405020304" pitchFamily="18" charset="0"/>
            </a:rPr>
            <a:t>0,05</a:t>
          </a:r>
        </a:p>
      </dgm:t>
    </dgm:pt>
    <dgm:pt modelId="{3CDE2BC3-F3B2-4C6C-9544-4C75634C26CD}" type="parTrans" cxnId="{B76CA1A4-129F-40B9-AB37-3F7334605BC7}">
      <dgm:prSet/>
      <dgm:spPr/>
      <dgm:t>
        <a:bodyPr/>
        <a:lstStyle/>
        <a:p>
          <a:endParaRPr lang="it-IT">
            <a:latin typeface="+mn-lt"/>
          </a:endParaRPr>
        </a:p>
      </dgm:t>
    </dgm:pt>
    <dgm:pt modelId="{F6487DE7-61FD-4250-85BE-BA679B740020}" type="sibTrans" cxnId="{B76CA1A4-129F-40B9-AB37-3F7334605BC7}">
      <dgm:prSet/>
      <dgm:spPr/>
      <dgm:t>
        <a:bodyPr/>
        <a:lstStyle/>
        <a:p>
          <a:endParaRPr lang="it-IT">
            <a:latin typeface="+mn-lt"/>
          </a:endParaRPr>
        </a:p>
      </dgm:t>
    </dgm:pt>
    <dgm:pt modelId="{A197E14E-64DA-43D0-8850-39E8051C4EB8}">
      <dgm:prSet/>
      <dgm:spPr/>
      <dgm:t>
        <a:bodyPr/>
        <a:lstStyle/>
        <a:p>
          <a:pPr algn="ctr"/>
          <a:r>
            <a:rPr lang="it-IT" dirty="0">
              <a:effectLst/>
              <a:latin typeface="+mn-lt"/>
              <a:ea typeface="Times New Roman" panose="02020603050405020304" pitchFamily="18" charset="0"/>
            </a:rPr>
            <a:t>0,05</a:t>
          </a:r>
        </a:p>
      </dgm:t>
    </dgm:pt>
    <dgm:pt modelId="{75C241E5-E171-4714-998D-09C3C38E20E6}" type="parTrans" cxnId="{478049CF-1B3D-40CB-9081-8657EC758F30}">
      <dgm:prSet/>
      <dgm:spPr/>
      <dgm:t>
        <a:bodyPr/>
        <a:lstStyle/>
        <a:p>
          <a:endParaRPr lang="it-IT">
            <a:latin typeface="+mn-lt"/>
          </a:endParaRPr>
        </a:p>
      </dgm:t>
    </dgm:pt>
    <dgm:pt modelId="{55C3D856-46F9-412D-BBA4-E1AFD54C8730}" type="sibTrans" cxnId="{478049CF-1B3D-40CB-9081-8657EC758F30}">
      <dgm:prSet/>
      <dgm:spPr/>
      <dgm:t>
        <a:bodyPr/>
        <a:lstStyle/>
        <a:p>
          <a:endParaRPr lang="it-IT">
            <a:latin typeface="+mn-lt"/>
          </a:endParaRPr>
        </a:p>
      </dgm:t>
    </dgm:pt>
    <dgm:pt modelId="{FA01736E-2E91-4B71-B446-A89983B576B0}">
      <dgm:prSet/>
      <dgm:spPr/>
      <dgm:t>
        <a:bodyPr/>
        <a:lstStyle/>
        <a:p>
          <a:pPr algn="ctr"/>
          <a:r>
            <a:rPr lang="it-IT" dirty="0">
              <a:effectLst/>
              <a:latin typeface="+mn-lt"/>
              <a:ea typeface="Times New Roman" panose="02020603050405020304" pitchFamily="18" charset="0"/>
            </a:rPr>
            <a:t>0,075</a:t>
          </a:r>
        </a:p>
      </dgm:t>
    </dgm:pt>
    <dgm:pt modelId="{238C85A2-6E96-4501-A0B2-558595293A30}" type="parTrans" cxnId="{BD1E5A6D-AB8B-4B30-BB16-555D2F6CDED1}">
      <dgm:prSet/>
      <dgm:spPr/>
      <dgm:t>
        <a:bodyPr/>
        <a:lstStyle/>
        <a:p>
          <a:endParaRPr lang="it-IT">
            <a:latin typeface="+mn-lt"/>
          </a:endParaRPr>
        </a:p>
      </dgm:t>
    </dgm:pt>
    <dgm:pt modelId="{65309A86-6CBE-4B85-B80D-5214CE67E789}" type="sibTrans" cxnId="{BD1E5A6D-AB8B-4B30-BB16-555D2F6CDED1}">
      <dgm:prSet/>
      <dgm:spPr/>
      <dgm:t>
        <a:bodyPr/>
        <a:lstStyle/>
        <a:p>
          <a:endParaRPr lang="it-IT">
            <a:latin typeface="+mn-lt"/>
          </a:endParaRPr>
        </a:p>
      </dgm:t>
    </dgm:pt>
    <dgm:pt modelId="{0C627448-98F4-46E8-9617-B05694D1772E}">
      <dgm:prSet/>
      <dgm:spPr/>
      <dgm:t>
        <a:bodyPr/>
        <a:lstStyle/>
        <a:p>
          <a:r>
            <a:rPr lang="it-IT" b="1" dirty="0">
              <a:effectLst/>
              <a:latin typeface="+mn-lt"/>
            </a:rPr>
            <a:t>Qualsiasi servizio svolto nelle Pubbliche Amministrazioni</a:t>
          </a:r>
          <a:endParaRPr lang="it-IT" b="1" dirty="0">
            <a:effectLst/>
            <a:latin typeface="+mn-lt"/>
            <a:ea typeface="Times New Roman" panose="02020603050405020304" pitchFamily="18" charset="0"/>
          </a:endParaRPr>
        </a:p>
      </dgm:t>
    </dgm:pt>
    <dgm:pt modelId="{B2C10B69-9504-4823-A3B5-31F72FC3CA02}" type="parTrans" cxnId="{9431B84F-BBA9-430B-A857-BCBE53A8B628}">
      <dgm:prSet/>
      <dgm:spPr/>
      <dgm:t>
        <a:bodyPr/>
        <a:lstStyle/>
        <a:p>
          <a:endParaRPr lang="it-IT">
            <a:latin typeface="+mn-lt"/>
          </a:endParaRPr>
        </a:p>
      </dgm:t>
    </dgm:pt>
    <dgm:pt modelId="{D777151D-AD40-435E-AF3A-40AFB25CF7EE}" type="sibTrans" cxnId="{9431B84F-BBA9-430B-A857-BCBE53A8B628}">
      <dgm:prSet/>
      <dgm:spPr/>
      <dgm:t>
        <a:bodyPr/>
        <a:lstStyle/>
        <a:p>
          <a:endParaRPr lang="it-IT">
            <a:latin typeface="+mn-lt"/>
          </a:endParaRPr>
        </a:p>
      </dgm:t>
    </dgm:pt>
    <dgm:pt modelId="{FB9696CE-E0B3-47FD-A4A2-D9C862E75670}">
      <dgm:prSet/>
      <dgm:spPr/>
      <dgm:t>
        <a:bodyPr/>
        <a:lstStyle/>
        <a:p>
          <a:endParaRPr lang="it-IT" dirty="0">
            <a:effectLst/>
            <a:latin typeface="+mn-lt"/>
            <a:ea typeface="Times New Roman" panose="02020603050405020304" pitchFamily="18" charset="0"/>
          </a:endParaRPr>
        </a:p>
      </dgm:t>
    </dgm:pt>
    <dgm:pt modelId="{2DB89144-2DB0-4BF0-BFFF-3898EE162A78}" type="parTrans" cxnId="{EE3817B7-B652-4B5A-B26F-087ACFAB982A}">
      <dgm:prSet/>
      <dgm:spPr/>
      <dgm:t>
        <a:bodyPr/>
        <a:lstStyle/>
        <a:p>
          <a:endParaRPr lang="it-IT">
            <a:latin typeface="+mn-lt"/>
          </a:endParaRPr>
        </a:p>
      </dgm:t>
    </dgm:pt>
    <dgm:pt modelId="{39A445DA-325F-48FA-9A3B-4036C52C0B40}" type="sibTrans" cxnId="{EE3817B7-B652-4B5A-B26F-087ACFAB982A}">
      <dgm:prSet/>
      <dgm:spPr/>
      <dgm:t>
        <a:bodyPr/>
        <a:lstStyle/>
        <a:p>
          <a:endParaRPr lang="it-IT">
            <a:latin typeface="+mn-lt"/>
          </a:endParaRPr>
        </a:p>
      </dgm:t>
    </dgm:pt>
    <dgm:pt modelId="{7FA38EBF-A85A-44B9-A9D6-6811DD3E881E}">
      <dgm:prSet phldrT="[Testo]" custT="1"/>
      <dgm:spPr/>
      <dgm:t>
        <a:bodyPr/>
        <a:lstStyle/>
        <a:p>
          <a:pPr algn="ctr"/>
          <a:r>
            <a:rPr lang="it-IT" sz="2000" dirty="0">
              <a:latin typeface="+mn-lt"/>
            </a:rPr>
            <a:t>0,50</a:t>
          </a:r>
        </a:p>
      </dgm:t>
    </dgm:pt>
    <dgm:pt modelId="{014B2669-8E5A-42B1-9499-318E6C15CD48}" type="parTrans" cxnId="{C8420374-D525-4156-8603-99E57C4ADB1E}">
      <dgm:prSet/>
      <dgm:spPr/>
      <dgm:t>
        <a:bodyPr/>
        <a:lstStyle/>
        <a:p>
          <a:endParaRPr lang="it-IT">
            <a:latin typeface="+mn-lt"/>
          </a:endParaRPr>
        </a:p>
      </dgm:t>
    </dgm:pt>
    <dgm:pt modelId="{2B9E92C0-0039-42A3-9F2B-C00AFA474FCC}" type="sibTrans" cxnId="{C8420374-D525-4156-8603-99E57C4ADB1E}">
      <dgm:prSet/>
      <dgm:spPr/>
      <dgm:t>
        <a:bodyPr/>
        <a:lstStyle/>
        <a:p>
          <a:endParaRPr lang="it-IT">
            <a:latin typeface="+mn-lt"/>
          </a:endParaRPr>
        </a:p>
      </dgm:t>
    </dgm:pt>
    <dgm:pt modelId="{553FF2DA-AAAB-428D-A068-8BF33220E183}">
      <dgm:prSet phldrT="[Testo]"/>
      <dgm:spPr/>
      <dgm:t>
        <a:bodyPr/>
        <a:lstStyle/>
        <a:p>
          <a:endParaRPr lang="it-IT" dirty="0">
            <a:latin typeface="+mn-lt"/>
          </a:endParaRPr>
        </a:p>
      </dgm:t>
    </dgm:pt>
    <dgm:pt modelId="{E975158F-A977-4F2F-A257-62815C4A1EB0}" type="parTrans" cxnId="{B64DB640-4BF6-42D8-BD0F-778544795AE8}">
      <dgm:prSet/>
      <dgm:spPr/>
      <dgm:t>
        <a:bodyPr/>
        <a:lstStyle/>
        <a:p>
          <a:endParaRPr lang="it-IT"/>
        </a:p>
      </dgm:t>
    </dgm:pt>
    <dgm:pt modelId="{E06779B5-D28B-4C50-9B06-85C4605236CC}" type="sibTrans" cxnId="{B64DB640-4BF6-42D8-BD0F-778544795AE8}">
      <dgm:prSet/>
      <dgm:spPr/>
      <dgm:t>
        <a:bodyPr/>
        <a:lstStyle/>
        <a:p>
          <a:endParaRPr lang="it-IT"/>
        </a:p>
      </dgm:t>
    </dgm:pt>
    <dgm:pt modelId="{831DE6E0-A9ED-454A-8E09-723467D472DE}">
      <dgm:prSet phldrT="[Testo]"/>
      <dgm:spPr/>
      <dgm:t>
        <a:bodyPr/>
        <a:lstStyle/>
        <a:p>
          <a:r>
            <a:rPr lang="it-IT" dirty="0">
              <a:latin typeface="+mn-lt"/>
            </a:rPr>
            <a:t>AA/AT/CO/IF</a:t>
          </a:r>
        </a:p>
      </dgm:t>
    </dgm:pt>
    <dgm:pt modelId="{CF9333F9-C058-4338-8409-97F5183347FD}" type="parTrans" cxnId="{01D69B9D-85C4-4DF7-B130-75D9A27205E7}">
      <dgm:prSet/>
      <dgm:spPr/>
      <dgm:t>
        <a:bodyPr/>
        <a:lstStyle/>
        <a:p>
          <a:endParaRPr lang="it-IT"/>
        </a:p>
      </dgm:t>
    </dgm:pt>
    <dgm:pt modelId="{36E45D31-78AB-4734-9694-6A22225E09A3}" type="sibTrans" cxnId="{01D69B9D-85C4-4DF7-B130-75D9A27205E7}">
      <dgm:prSet/>
      <dgm:spPr/>
      <dgm:t>
        <a:bodyPr/>
        <a:lstStyle/>
        <a:p>
          <a:endParaRPr lang="it-IT"/>
        </a:p>
      </dgm:t>
    </dgm:pt>
    <dgm:pt modelId="{ED72650F-1B84-4DCE-8E9F-C7EC445828E3}">
      <dgm:prSet phldrT="[Testo]"/>
      <dgm:spPr/>
      <dgm:t>
        <a:bodyPr/>
        <a:lstStyle/>
        <a:p>
          <a:r>
            <a:rPr lang="it-IT" dirty="0">
              <a:latin typeface="+mn-lt"/>
            </a:rPr>
            <a:t>CS/CR</a:t>
          </a:r>
        </a:p>
      </dgm:t>
    </dgm:pt>
    <dgm:pt modelId="{BD84B664-2CD2-4107-9FDD-F6BC3E1ADC6B}" type="parTrans" cxnId="{EFC41E62-A34D-4C4E-9F16-46DCE62AE4ED}">
      <dgm:prSet/>
      <dgm:spPr/>
      <dgm:t>
        <a:bodyPr/>
        <a:lstStyle/>
        <a:p>
          <a:endParaRPr lang="it-IT"/>
        </a:p>
      </dgm:t>
    </dgm:pt>
    <dgm:pt modelId="{B900E597-BAF4-4822-A1DC-E3B97F60F19F}" type="sibTrans" cxnId="{EFC41E62-A34D-4C4E-9F16-46DCE62AE4ED}">
      <dgm:prSet/>
      <dgm:spPr/>
      <dgm:t>
        <a:bodyPr/>
        <a:lstStyle/>
        <a:p>
          <a:endParaRPr lang="it-IT"/>
        </a:p>
      </dgm:t>
    </dgm:pt>
    <dgm:pt modelId="{7E2A0E57-2DA4-42B2-A8A4-8878EBFBA5AD}">
      <dgm:prSet/>
      <dgm:spPr/>
      <dgm:t>
        <a:bodyPr/>
        <a:lstStyle/>
        <a:p>
          <a:r>
            <a:rPr lang="it-IT" dirty="0">
              <a:effectLst/>
              <a:latin typeface="+mn-lt"/>
            </a:rPr>
            <a:t>AA/AT/CO/IF</a:t>
          </a:r>
          <a:endParaRPr lang="it-IT" dirty="0">
            <a:effectLst/>
            <a:latin typeface="+mn-lt"/>
            <a:ea typeface="Times New Roman" panose="02020603050405020304" pitchFamily="18" charset="0"/>
          </a:endParaRPr>
        </a:p>
      </dgm:t>
    </dgm:pt>
    <dgm:pt modelId="{036A2699-FE13-4F36-A9DC-94B72E9BA542}" type="parTrans" cxnId="{4C55AF2F-7695-42F5-9F4E-E3242F8E29E0}">
      <dgm:prSet/>
      <dgm:spPr/>
      <dgm:t>
        <a:bodyPr/>
        <a:lstStyle/>
        <a:p>
          <a:endParaRPr lang="it-IT"/>
        </a:p>
      </dgm:t>
    </dgm:pt>
    <dgm:pt modelId="{5D060EA4-65F0-4A33-BEE5-6BBDD429C725}" type="sibTrans" cxnId="{4C55AF2F-7695-42F5-9F4E-E3242F8E29E0}">
      <dgm:prSet/>
      <dgm:spPr/>
      <dgm:t>
        <a:bodyPr/>
        <a:lstStyle/>
        <a:p>
          <a:endParaRPr lang="it-IT"/>
        </a:p>
      </dgm:t>
    </dgm:pt>
    <dgm:pt modelId="{2174886D-3258-4F85-BD8A-746B332055E3}">
      <dgm:prSet/>
      <dgm:spPr/>
      <dgm:t>
        <a:bodyPr/>
        <a:lstStyle/>
        <a:p>
          <a:r>
            <a:rPr lang="it-IT" dirty="0">
              <a:effectLst/>
              <a:latin typeface="+mn-lt"/>
            </a:rPr>
            <a:t>CS/CR</a:t>
          </a:r>
          <a:endParaRPr lang="it-IT" dirty="0">
            <a:effectLst/>
            <a:latin typeface="+mn-lt"/>
            <a:ea typeface="Times New Roman" panose="02020603050405020304" pitchFamily="18" charset="0"/>
          </a:endParaRPr>
        </a:p>
      </dgm:t>
    </dgm:pt>
    <dgm:pt modelId="{2D139784-B2CA-4357-AE16-BDFB5F7FE4B6}" type="parTrans" cxnId="{4481122C-413F-4DB9-8B0D-4A5411ABDF69}">
      <dgm:prSet/>
      <dgm:spPr/>
      <dgm:t>
        <a:bodyPr/>
        <a:lstStyle/>
        <a:p>
          <a:endParaRPr lang="it-IT"/>
        </a:p>
      </dgm:t>
    </dgm:pt>
    <dgm:pt modelId="{890F912E-F73E-4C0D-BFED-1A5088F24EB2}" type="sibTrans" cxnId="{4481122C-413F-4DB9-8B0D-4A5411ABDF69}">
      <dgm:prSet/>
      <dgm:spPr/>
      <dgm:t>
        <a:bodyPr/>
        <a:lstStyle/>
        <a:p>
          <a:endParaRPr lang="it-IT"/>
        </a:p>
      </dgm:t>
    </dgm:pt>
    <dgm:pt modelId="{BABDCDA6-D96B-4692-9692-4CBF36E5BDBC}" type="pres">
      <dgm:prSet presAssocID="{C74263C8-35C5-41C5-9287-AB95CD7B9D1C}" presName="vert0" presStyleCnt="0">
        <dgm:presLayoutVars>
          <dgm:dir/>
          <dgm:animOne val="branch"/>
          <dgm:animLvl val="lvl"/>
        </dgm:presLayoutVars>
      </dgm:prSet>
      <dgm:spPr/>
    </dgm:pt>
    <dgm:pt modelId="{10427A33-2434-4990-9A97-95D121DECCD4}" type="pres">
      <dgm:prSet presAssocID="{280747A9-30AC-4357-BD93-C92E51D5B83A}" presName="thickLine" presStyleLbl="alignNode1" presStyleIdx="0" presStyleCnt="5"/>
      <dgm:spPr/>
    </dgm:pt>
    <dgm:pt modelId="{65016047-D0FF-40D5-97D0-86C4C8D46872}" type="pres">
      <dgm:prSet presAssocID="{280747A9-30AC-4357-BD93-C92E51D5B83A}" presName="horz1" presStyleCnt="0"/>
      <dgm:spPr/>
    </dgm:pt>
    <dgm:pt modelId="{EF2D150B-2515-4E5F-AB3D-CE20C1719C74}" type="pres">
      <dgm:prSet presAssocID="{280747A9-30AC-4357-BD93-C92E51D5B83A}" presName="tx1" presStyleLbl="revTx" presStyleIdx="0" presStyleCnt="19" custScaleX="416050"/>
      <dgm:spPr/>
    </dgm:pt>
    <dgm:pt modelId="{9E276155-29E8-4B38-A665-F839370888AB}" type="pres">
      <dgm:prSet presAssocID="{280747A9-30AC-4357-BD93-C92E51D5B83A}" presName="vert1" presStyleCnt="0"/>
      <dgm:spPr/>
    </dgm:pt>
    <dgm:pt modelId="{10DFB809-8D30-40D7-B4F6-4F9F3BF3315E}" type="pres">
      <dgm:prSet presAssocID="{D5C15819-CD41-4248-BD43-EF8CA7FEE4AC}" presName="vertSpace2a" presStyleCnt="0"/>
      <dgm:spPr/>
    </dgm:pt>
    <dgm:pt modelId="{1E8BE5A1-CC24-4F03-B7E6-C020E40F2082}" type="pres">
      <dgm:prSet presAssocID="{D5C15819-CD41-4248-BD43-EF8CA7FEE4AC}" presName="horz2" presStyleCnt="0"/>
      <dgm:spPr/>
    </dgm:pt>
    <dgm:pt modelId="{468F0A9A-8B32-4D41-BEAA-A4CA1D220EB4}" type="pres">
      <dgm:prSet presAssocID="{D5C15819-CD41-4248-BD43-EF8CA7FEE4AC}" presName="horzSpace2" presStyleCnt="0"/>
      <dgm:spPr/>
    </dgm:pt>
    <dgm:pt modelId="{307B86BA-305C-4813-A55E-AEC6A41A1045}" type="pres">
      <dgm:prSet presAssocID="{D5C15819-CD41-4248-BD43-EF8CA7FEE4AC}" presName="tx2" presStyleLbl="revTx" presStyleIdx="1" presStyleCnt="19"/>
      <dgm:spPr/>
    </dgm:pt>
    <dgm:pt modelId="{687B95BE-0A5F-4CA1-9F34-F55DBB28F1C1}" type="pres">
      <dgm:prSet presAssocID="{D5C15819-CD41-4248-BD43-EF8CA7FEE4AC}" presName="vert2" presStyleCnt="0"/>
      <dgm:spPr/>
    </dgm:pt>
    <dgm:pt modelId="{446A08B3-88EF-46CC-BF69-267806747B97}" type="pres">
      <dgm:prSet presAssocID="{7FA38EBF-A85A-44B9-A9D6-6811DD3E881E}" presName="horz3" presStyleCnt="0"/>
      <dgm:spPr/>
    </dgm:pt>
    <dgm:pt modelId="{5F0E69C6-2EBB-4FAA-BB28-E8FC18583702}" type="pres">
      <dgm:prSet presAssocID="{7FA38EBF-A85A-44B9-A9D6-6811DD3E881E}" presName="horzSpace3" presStyleCnt="0"/>
      <dgm:spPr/>
    </dgm:pt>
    <dgm:pt modelId="{B27EA870-C734-4193-A68F-27ACCB373A4E}" type="pres">
      <dgm:prSet presAssocID="{7FA38EBF-A85A-44B9-A9D6-6811DD3E881E}" presName="tx3" presStyleLbl="revTx" presStyleIdx="2" presStyleCnt="19"/>
      <dgm:spPr/>
    </dgm:pt>
    <dgm:pt modelId="{F12AE09E-C36E-41D2-B549-B4119F444DB0}" type="pres">
      <dgm:prSet presAssocID="{7FA38EBF-A85A-44B9-A9D6-6811DD3E881E}" presName="vert3" presStyleCnt="0"/>
      <dgm:spPr/>
    </dgm:pt>
    <dgm:pt modelId="{1B78F951-1804-47DA-9B43-72F85BB227C7}" type="pres">
      <dgm:prSet presAssocID="{D5C15819-CD41-4248-BD43-EF8CA7FEE4AC}" presName="thinLine2b" presStyleLbl="callout" presStyleIdx="0" presStyleCnt="7"/>
      <dgm:spPr/>
    </dgm:pt>
    <dgm:pt modelId="{902965A8-87D5-4974-ACB2-87AC1856B984}" type="pres">
      <dgm:prSet presAssocID="{D5C15819-CD41-4248-BD43-EF8CA7FEE4AC}" presName="vertSpace2b" presStyleCnt="0"/>
      <dgm:spPr/>
    </dgm:pt>
    <dgm:pt modelId="{B9312981-1938-4775-80AE-77421E300CDB}" type="pres">
      <dgm:prSet presAssocID="{65816B11-C609-4C47-B1CA-734378ED5307}" presName="thickLine" presStyleLbl="alignNode1" presStyleIdx="1" presStyleCnt="5"/>
      <dgm:spPr/>
    </dgm:pt>
    <dgm:pt modelId="{7BEA0EA4-34BD-44BD-A324-B14193B9508E}" type="pres">
      <dgm:prSet presAssocID="{65816B11-C609-4C47-B1CA-734378ED5307}" presName="horz1" presStyleCnt="0"/>
      <dgm:spPr/>
    </dgm:pt>
    <dgm:pt modelId="{72C8EBE9-C76D-453C-AD7E-B5BC0664B417}" type="pres">
      <dgm:prSet presAssocID="{65816B11-C609-4C47-B1CA-734378ED5307}" presName="tx1" presStyleLbl="revTx" presStyleIdx="3" presStyleCnt="19" custScaleX="415297"/>
      <dgm:spPr/>
    </dgm:pt>
    <dgm:pt modelId="{ACE606FD-63FB-41A7-B87D-848F4E13A7AB}" type="pres">
      <dgm:prSet presAssocID="{65816B11-C609-4C47-B1CA-734378ED5307}" presName="vert1" presStyleCnt="0"/>
      <dgm:spPr/>
    </dgm:pt>
    <dgm:pt modelId="{A4467AF8-B3A3-45AF-8141-76AAF199658B}" type="pres">
      <dgm:prSet presAssocID="{553FF2DA-AAAB-428D-A068-8BF33220E183}" presName="vertSpace2a" presStyleCnt="0"/>
      <dgm:spPr/>
    </dgm:pt>
    <dgm:pt modelId="{79137958-1E28-4674-81B2-7EBA151844EE}" type="pres">
      <dgm:prSet presAssocID="{553FF2DA-AAAB-428D-A068-8BF33220E183}" presName="horz2" presStyleCnt="0"/>
      <dgm:spPr/>
    </dgm:pt>
    <dgm:pt modelId="{3FD4D974-ADCE-437C-97D3-F29119A12B8E}" type="pres">
      <dgm:prSet presAssocID="{553FF2DA-AAAB-428D-A068-8BF33220E183}" presName="horzSpace2" presStyleCnt="0"/>
      <dgm:spPr/>
    </dgm:pt>
    <dgm:pt modelId="{C34C4D4F-ED3A-4765-AF13-B346A53E94AF}" type="pres">
      <dgm:prSet presAssocID="{553FF2DA-AAAB-428D-A068-8BF33220E183}" presName="tx2" presStyleLbl="revTx" presStyleIdx="4" presStyleCnt="19"/>
      <dgm:spPr/>
    </dgm:pt>
    <dgm:pt modelId="{B0790210-A8C6-4B6E-9063-89AD68EDF138}" type="pres">
      <dgm:prSet presAssocID="{553FF2DA-AAAB-428D-A068-8BF33220E183}" presName="vert2" presStyleCnt="0"/>
      <dgm:spPr/>
    </dgm:pt>
    <dgm:pt modelId="{D3D7A5E0-67EB-414C-9590-0649E71F247B}" type="pres">
      <dgm:prSet presAssocID="{C21CE9BD-308A-4697-88CA-1E124E8C7DC8}" presName="horz3" presStyleCnt="0"/>
      <dgm:spPr/>
    </dgm:pt>
    <dgm:pt modelId="{A3717751-8D63-446B-A32A-FFC62A68368C}" type="pres">
      <dgm:prSet presAssocID="{C21CE9BD-308A-4697-88CA-1E124E8C7DC8}" presName="horzSpace3" presStyleCnt="0"/>
      <dgm:spPr/>
    </dgm:pt>
    <dgm:pt modelId="{6C53DA8B-07C6-4598-9B01-5BD6619F03A7}" type="pres">
      <dgm:prSet presAssocID="{C21CE9BD-308A-4697-88CA-1E124E8C7DC8}" presName="tx3" presStyleLbl="revTx" presStyleIdx="5" presStyleCnt="19"/>
      <dgm:spPr/>
    </dgm:pt>
    <dgm:pt modelId="{B6820F97-2E63-4E8B-A9DF-071F4F782681}" type="pres">
      <dgm:prSet presAssocID="{C21CE9BD-308A-4697-88CA-1E124E8C7DC8}" presName="vert3" presStyleCnt="0"/>
      <dgm:spPr/>
    </dgm:pt>
    <dgm:pt modelId="{00D6DAB8-930B-451A-BE11-348769BAAD7A}" type="pres">
      <dgm:prSet presAssocID="{553FF2DA-AAAB-428D-A068-8BF33220E183}" presName="thinLine2b" presStyleLbl="callout" presStyleIdx="1" presStyleCnt="7"/>
      <dgm:spPr/>
    </dgm:pt>
    <dgm:pt modelId="{C053D8BC-154C-406B-BE9D-8F76EF867369}" type="pres">
      <dgm:prSet presAssocID="{553FF2DA-AAAB-428D-A068-8BF33220E183}" presName="vertSpace2b" presStyleCnt="0"/>
      <dgm:spPr/>
    </dgm:pt>
    <dgm:pt modelId="{526CCEBE-89F4-4658-AFCF-0B29141621F9}" type="pres">
      <dgm:prSet presAssocID="{1FB7C61C-280E-45AE-81B9-CA75CB19AC08}" presName="thickLine" presStyleLbl="alignNode1" presStyleIdx="2" presStyleCnt="5"/>
      <dgm:spPr/>
    </dgm:pt>
    <dgm:pt modelId="{830F33EC-C54A-46F7-9084-F8AADDE622EF}" type="pres">
      <dgm:prSet presAssocID="{1FB7C61C-280E-45AE-81B9-CA75CB19AC08}" presName="horz1" presStyleCnt="0"/>
      <dgm:spPr/>
    </dgm:pt>
    <dgm:pt modelId="{0C367EBF-14F8-4A09-A254-2DCF1CB685D6}" type="pres">
      <dgm:prSet presAssocID="{1FB7C61C-280E-45AE-81B9-CA75CB19AC08}" presName="tx1" presStyleLbl="revTx" presStyleIdx="6" presStyleCnt="19" custScaleX="410998"/>
      <dgm:spPr/>
    </dgm:pt>
    <dgm:pt modelId="{1C9F7240-3AD0-4209-9A7D-9C333BD97F70}" type="pres">
      <dgm:prSet presAssocID="{1FB7C61C-280E-45AE-81B9-CA75CB19AC08}" presName="vert1" presStyleCnt="0"/>
      <dgm:spPr/>
    </dgm:pt>
    <dgm:pt modelId="{E2FF22F0-69C4-4130-8E06-4273215CB750}" type="pres">
      <dgm:prSet presAssocID="{831DE6E0-A9ED-454A-8E09-723467D472DE}" presName="vertSpace2a" presStyleCnt="0"/>
      <dgm:spPr/>
    </dgm:pt>
    <dgm:pt modelId="{873118C4-1B65-41A5-AF64-1AF9A27A5693}" type="pres">
      <dgm:prSet presAssocID="{831DE6E0-A9ED-454A-8E09-723467D472DE}" presName="horz2" presStyleCnt="0"/>
      <dgm:spPr/>
    </dgm:pt>
    <dgm:pt modelId="{F5508C37-1698-45A2-B4F6-14CE547AB121}" type="pres">
      <dgm:prSet presAssocID="{831DE6E0-A9ED-454A-8E09-723467D472DE}" presName="horzSpace2" presStyleCnt="0"/>
      <dgm:spPr/>
    </dgm:pt>
    <dgm:pt modelId="{CF50A295-B098-4056-A292-41F2797273D5}" type="pres">
      <dgm:prSet presAssocID="{831DE6E0-A9ED-454A-8E09-723467D472DE}" presName="tx2" presStyleLbl="revTx" presStyleIdx="7" presStyleCnt="19"/>
      <dgm:spPr/>
    </dgm:pt>
    <dgm:pt modelId="{7109F325-95F7-416E-AC09-56B12081DA04}" type="pres">
      <dgm:prSet presAssocID="{831DE6E0-A9ED-454A-8E09-723467D472DE}" presName="vert2" presStyleCnt="0"/>
      <dgm:spPr/>
    </dgm:pt>
    <dgm:pt modelId="{26044F7C-7B7C-4F0C-B77F-0C6843B5CF52}" type="pres">
      <dgm:prSet presAssocID="{E86AF7A9-C2B8-41F4-902E-FEC3BA19AD2D}" presName="horz3" presStyleCnt="0"/>
      <dgm:spPr/>
    </dgm:pt>
    <dgm:pt modelId="{923A6497-D985-4A5C-BB3D-261272ECD6FD}" type="pres">
      <dgm:prSet presAssocID="{E86AF7A9-C2B8-41F4-902E-FEC3BA19AD2D}" presName="horzSpace3" presStyleCnt="0"/>
      <dgm:spPr/>
    </dgm:pt>
    <dgm:pt modelId="{CD00D172-EEB4-490E-B552-DAD79AC810C2}" type="pres">
      <dgm:prSet presAssocID="{E86AF7A9-C2B8-41F4-902E-FEC3BA19AD2D}" presName="tx3" presStyleLbl="revTx" presStyleIdx="8" presStyleCnt="19"/>
      <dgm:spPr/>
    </dgm:pt>
    <dgm:pt modelId="{0083B6BF-7F7B-435D-B2B3-35DC13948F3F}" type="pres">
      <dgm:prSet presAssocID="{E86AF7A9-C2B8-41F4-902E-FEC3BA19AD2D}" presName="vert3" presStyleCnt="0"/>
      <dgm:spPr/>
    </dgm:pt>
    <dgm:pt modelId="{F0668303-C180-41D2-8CBD-3940117D8D09}" type="pres">
      <dgm:prSet presAssocID="{831DE6E0-A9ED-454A-8E09-723467D472DE}" presName="thinLine2b" presStyleLbl="callout" presStyleIdx="2" presStyleCnt="7"/>
      <dgm:spPr/>
    </dgm:pt>
    <dgm:pt modelId="{C854E61D-BB06-45CD-B2B8-8ADA32F968BA}" type="pres">
      <dgm:prSet presAssocID="{831DE6E0-A9ED-454A-8E09-723467D472DE}" presName="vertSpace2b" presStyleCnt="0"/>
      <dgm:spPr/>
    </dgm:pt>
    <dgm:pt modelId="{07656E4B-6779-4FB6-8745-6C779BEDBF3F}" type="pres">
      <dgm:prSet presAssocID="{ED72650F-1B84-4DCE-8E9F-C7EC445828E3}" presName="horz2" presStyleCnt="0"/>
      <dgm:spPr/>
    </dgm:pt>
    <dgm:pt modelId="{6C9CB11E-01F9-4AC6-B897-A3F0CDFEC5E8}" type="pres">
      <dgm:prSet presAssocID="{ED72650F-1B84-4DCE-8E9F-C7EC445828E3}" presName="horzSpace2" presStyleCnt="0"/>
      <dgm:spPr/>
    </dgm:pt>
    <dgm:pt modelId="{B16D06FE-AE94-49B3-A1F5-99810C1424CE}" type="pres">
      <dgm:prSet presAssocID="{ED72650F-1B84-4DCE-8E9F-C7EC445828E3}" presName="tx2" presStyleLbl="revTx" presStyleIdx="9" presStyleCnt="19"/>
      <dgm:spPr/>
    </dgm:pt>
    <dgm:pt modelId="{C96A86A6-26A2-468E-AAC7-F3D6A9BEBCAD}" type="pres">
      <dgm:prSet presAssocID="{ED72650F-1B84-4DCE-8E9F-C7EC445828E3}" presName="vert2" presStyleCnt="0"/>
      <dgm:spPr/>
    </dgm:pt>
    <dgm:pt modelId="{9906260D-81CA-4826-8A22-D3CE6AA9B52D}" type="pres">
      <dgm:prSet presAssocID="{934963C1-BDBD-4F40-8BA1-B038D561D816}" presName="horz3" presStyleCnt="0"/>
      <dgm:spPr/>
    </dgm:pt>
    <dgm:pt modelId="{77603370-AEC2-41BE-A07F-0AF353110D15}" type="pres">
      <dgm:prSet presAssocID="{934963C1-BDBD-4F40-8BA1-B038D561D816}" presName="horzSpace3" presStyleCnt="0"/>
      <dgm:spPr/>
    </dgm:pt>
    <dgm:pt modelId="{F59D8D77-79A9-41D3-959A-8E64206DE617}" type="pres">
      <dgm:prSet presAssocID="{934963C1-BDBD-4F40-8BA1-B038D561D816}" presName="tx3" presStyleLbl="revTx" presStyleIdx="10" presStyleCnt="19"/>
      <dgm:spPr/>
    </dgm:pt>
    <dgm:pt modelId="{45044E6F-097F-4B31-AB88-160FC5844C91}" type="pres">
      <dgm:prSet presAssocID="{934963C1-BDBD-4F40-8BA1-B038D561D816}" presName="vert3" presStyleCnt="0"/>
      <dgm:spPr/>
    </dgm:pt>
    <dgm:pt modelId="{92C491AD-A8FC-49B1-AD39-4221D868BDEC}" type="pres">
      <dgm:prSet presAssocID="{ED72650F-1B84-4DCE-8E9F-C7EC445828E3}" presName="thinLine2b" presStyleLbl="callout" presStyleIdx="3" presStyleCnt="7"/>
      <dgm:spPr/>
    </dgm:pt>
    <dgm:pt modelId="{18070E56-CF74-433F-90E6-F21B238FEABD}" type="pres">
      <dgm:prSet presAssocID="{ED72650F-1B84-4DCE-8E9F-C7EC445828E3}" presName="vertSpace2b" presStyleCnt="0"/>
      <dgm:spPr/>
    </dgm:pt>
    <dgm:pt modelId="{2C66AA16-AEC9-4713-B466-0332A1A27740}" type="pres">
      <dgm:prSet presAssocID="{A6A95BAB-B01C-4EDC-992C-60360197BB77}" presName="thickLine" presStyleLbl="alignNode1" presStyleIdx="3" presStyleCnt="5"/>
      <dgm:spPr/>
    </dgm:pt>
    <dgm:pt modelId="{11C51EE2-B446-42F4-834A-4932F56E37E8}" type="pres">
      <dgm:prSet presAssocID="{A6A95BAB-B01C-4EDC-992C-60360197BB77}" presName="horz1" presStyleCnt="0"/>
      <dgm:spPr/>
    </dgm:pt>
    <dgm:pt modelId="{0881A5B8-D487-480D-9333-A7C07B2819E9}" type="pres">
      <dgm:prSet presAssocID="{A6A95BAB-B01C-4EDC-992C-60360197BB77}" presName="tx1" presStyleLbl="revTx" presStyleIdx="11" presStyleCnt="19" custScaleX="416050"/>
      <dgm:spPr/>
    </dgm:pt>
    <dgm:pt modelId="{D9326AAA-6CE9-4134-9126-046B5C4FFD7D}" type="pres">
      <dgm:prSet presAssocID="{A6A95BAB-B01C-4EDC-992C-60360197BB77}" presName="vert1" presStyleCnt="0"/>
      <dgm:spPr/>
    </dgm:pt>
    <dgm:pt modelId="{897A33E4-FBAE-48B9-9B84-C1468446A56F}" type="pres">
      <dgm:prSet presAssocID="{7E2A0E57-2DA4-42B2-A8A4-8878EBFBA5AD}" presName="vertSpace2a" presStyleCnt="0"/>
      <dgm:spPr/>
    </dgm:pt>
    <dgm:pt modelId="{1206118B-76CA-4334-962F-AA48FD22650D}" type="pres">
      <dgm:prSet presAssocID="{7E2A0E57-2DA4-42B2-A8A4-8878EBFBA5AD}" presName="horz2" presStyleCnt="0"/>
      <dgm:spPr/>
    </dgm:pt>
    <dgm:pt modelId="{EF89E32D-AD15-4C94-915D-6F0E81C9AFFC}" type="pres">
      <dgm:prSet presAssocID="{7E2A0E57-2DA4-42B2-A8A4-8878EBFBA5AD}" presName="horzSpace2" presStyleCnt="0"/>
      <dgm:spPr/>
    </dgm:pt>
    <dgm:pt modelId="{C553E224-0860-4A63-8E3D-E82792DF2CD0}" type="pres">
      <dgm:prSet presAssocID="{7E2A0E57-2DA4-42B2-A8A4-8878EBFBA5AD}" presName="tx2" presStyleLbl="revTx" presStyleIdx="12" presStyleCnt="19"/>
      <dgm:spPr/>
    </dgm:pt>
    <dgm:pt modelId="{26E21FAF-46F9-4CA0-A25B-488363B1CE97}" type="pres">
      <dgm:prSet presAssocID="{7E2A0E57-2DA4-42B2-A8A4-8878EBFBA5AD}" presName="vert2" presStyleCnt="0"/>
      <dgm:spPr/>
    </dgm:pt>
    <dgm:pt modelId="{CFEEE513-3D85-4F81-9CFF-12DC8CE7BB3E}" type="pres">
      <dgm:prSet presAssocID="{A197E14E-64DA-43D0-8850-39E8051C4EB8}" presName="horz3" presStyleCnt="0"/>
      <dgm:spPr/>
    </dgm:pt>
    <dgm:pt modelId="{D3857E85-D5AF-43B8-AD3E-63D80D4A8B12}" type="pres">
      <dgm:prSet presAssocID="{A197E14E-64DA-43D0-8850-39E8051C4EB8}" presName="horzSpace3" presStyleCnt="0"/>
      <dgm:spPr/>
    </dgm:pt>
    <dgm:pt modelId="{7FE5E6EB-B844-4679-8413-092DB2CF1E7B}" type="pres">
      <dgm:prSet presAssocID="{A197E14E-64DA-43D0-8850-39E8051C4EB8}" presName="tx3" presStyleLbl="revTx" presStyleIdx="13" presStyleCnt="19"/>
      <dgm:spPr/>
    </dgm:pt>
    <dgm:pt modelId="{6EF322A2-02DE-428C-8B3C-8AF8AE1A228E}" type="pres">
      <dgm:prSet presAssocID="{A197E14E-64DA-43D0-8850-39E8051C4EB8}" presName="vert3" presStyleCnt="0"/>
      <dgm:spPr/>
    </dgm:pt>
    <dgm:pt modelId="{661BDB9F-7C58-4AEA-873E-BB89760A1149}" type="pres">
      <dgm:prSet presAssocID="{7E2A0E57-2DA4-42B2-A8A4-8878EBFBA5AD}" presName="thinLine2b" presStyleLbl="callout" presStyleIdx="4" presStyleCnt="7"/>
      <dgm:spPr/>
    </dgm:pt>
    <dgm:pt modelId="{4EE9FBE4-12EF-4125-9A76-2A4F4D3FCE16}" type="pres">
      <dgm:prSet presAssocID="{7E2A0E57-2DA4-42B2-A8A4-8878EBFBA5AD}" presName="vertSpace2b" presStyleCnt="0"/>
      <dgm:spPr/>
    </dgm:pt>
    <dgm:pt modelId="{681F6330-9D63-4605-981A-182BBF49DD0F}" type="pres">
      <dgm:prSet presAssocID="{2174886D-3258-4F85-BD8A-746B332055E3}" presName="horz2" presStyleCnt="0"/>
      <dgm:spPr/>
    </dgm:pt>
    <dgm:pt modelId="{E0B13CF5-58C8-4E62-8947-8207DAF2D9A3}" type="pres">
      <dgm:prSet presAssocID="{2174886D-3258-4F85-BD8A-746B332055E3}" presName="horzSpace2" presStyleCnt="0"/>
      <dgm:spPr/>
    </dgm:pt>
    <dgm:pt modelId="{47460741-2ED8-45D6-B98B-4FABDAD78011}" type="pres">
      <dgm:prSet presAssocID="{2174886D-3258-4F85-BD8A-746B332055E3}" presName="tx2" presStyleLbl="revTx" presStyleIdx="14" presStyleCnt="19"/>
      <dgm:spPr/>
    </dgm:pt>
    <dgm:pt modelId="{39F59C63-73BC-4A1F-A995-B65801CC9C2A}" type="pres">
      <dgm:prSet presAssocID="{2174886D-3258-4F85-BD8A-746B332055E3}" presName="vert2" presStyleCnt="0"/>
      <dgm:spPr/>
    </dgm:pt>
    <dgm:pt modelId="{F5F27FD1-B14A-4CFB-BB78-449920C914CE}" type="pres">
      <dgm:prSet presAssocID="{FA01736E-2E91-4B71-B446-A89983B576B0}" presName="horz3" presStyleCnt="0"/>
      <dgm:spPr/>
    </dgm:pt>
    <dgm:pt modelId="{B3DCA805-DF12-4143-BC54-923BD5833FE5}" type="pres">
      <dgm:prSet presAssocID="{FA01736E-2E91-4B71-B446-A89983B576B0}" presName="horzSpace3" presStyleCnt="0"/>
      <dgm:spPr/>
    </dgm:pt>
    <dgm:pt modelId="{EF414212-714A-4D1F-B368-3F29270A729A}" type="pres">
      <dgm:prSet presAssocID="{FA01736E-2E91-4B71-B446-A89983B576B0}" presName="tx3" presStyleLbl="revTx" presStyleIdx="15" presStyleCnt="19"/>
      <dgm:spPr/>
    </dgm:pt>
    <dgm:pt modelId="{44DF4E3F-C4C0-43B2-B7F7-B2C992A55077}" type="pres">
      <dgm:prSet presAssocID="{FA01736E-2E91-4B71-B446-A89983B576B0}" presName="vert3" presStyleCnt="0"/>
      <dgm:spPr/>
    </dgm:pt>
    <dgm:pt modelId="{5E3C82EF-4641-4157-9C90-1220BD58B178}" type="pres">
      <dgm:prSet presAssocID="{2174886D-3258-4F85-BD8A-746B332055E3}" presName="thinLine2b" presStyleLbl="callout" presStyleIdx="5" presStyleCnt="7"/>
      <dgm:spPr/>
    </dgm:pt>
    <dgm:pt modelId="{C002D3F6-10D6-4C90-9E03-424BDA627FE0}" type="pres">
      <dgm:prSet presAssocID="{2174886D-3258-4F85-BD8A-746B332055E3}" presName="vertSpace2b" presStyleCnt="0"/>
      <dgm:spPr/>
    </dgm:pt>
    <dgm:pt modelId="{35494872-BE78-4EBF-B306-A2B29859D7B9}" type="pres">
      <dgm:prSet presAssocID="{0C627448-98F4-46E8-9617-B05694D1772E}" presName="thickLine" presStyleLbl="alignNode1" presStyleIdx="4" presStyleCnt="5"/>
      <dgm:spPr/>
    </dgm:pt>
    <dgm:pt modelId="{ED5D458F-89EC-4899-874A-92B01AC8ADC9}" type="pres">
      <dgm:prSet presAssocID="{0C627448-98F4-46E8-9617-B05694D1772E}" presName="horz1" presStyleCnt="0"/>
      <dgm:spPr/>
    </dgm:pt>
    <dgm:pt modelId="{5D9468BB-1127-4918-A33F-BACA0D01FD86}" type="pres">
      <dgm:prSet presAssocID="{0C627448-98F4-46E8-9617-B05694D1772E}" presName="tx1" presStyleLbl="revTx" presStyleIdx="16" presStyleCnt="19" custScaleX="412984"/>
      <dgm:spPr/>
    </dgm:pt>
    <dgm:pt modelId="{69811514-3ECF-4E7F-AF52-4DB512265A17}" type="pres">
      <dgm:prSet presAssocID="{0C627448-98F4-46E8-9617-B05694D1772E}" presName="vert1" presStyleCnt="0"/>
      <dgm:spPr/>
    </dgm:pt>
    <dgm:pt modelId="{E95A509D-F3CF-43E3-A7DE-86E86F9EFEDE}" type="pres">
      <dgm:prSet presAssocID="{FB9696CE-E0B3-47FD-A4A2-D9C862E75670}" presName="vertSpace2a" presStyleCnt="0"/>
      <dgm:spPr/>
    </dgm:pt>
    <dgm:pt modelId="{67742515-C97C-4992-B3D8-00FC83C4ED0D}" type="pres">
      <dgm:prSet presAssocID="{FB9696CE-E0B3-47FD-A4A2-D9C862E75670}" presName="horz2" presStyleCnt="0"/>
      <dgm:spPr/>
    </dgm:pt>
    <dgm:pt modelId="{308AB85B-90E1-4A46-B062-45CA892030FF}" type="pres">
      <dgm:prSet presAssocID="{FB9696CE-E0B3-47FD-A4A2-D9C862E75670}" presName="horzSpace2" presStyleCnt="0"/>
      <dgm:spPr/>
    </dgm:pt>
    <dgm:pt modelId="{7E5DFA2C-9027-4D74-8C0D-CCEE0F4A22C0}" type="pres">
      <dgm:prSet presAssocID="{FB9696CE-E0B3-47FD-A4A2-D9C862E75670}" presName="tx2" presStyleLbl="revTx" presStyleIdx="17" presStyleCnt="19"/>
      <dgm:spPr/>
    </dgm:pt>
    <dgm:pt modelId="{DBE441AC-8168-4A57-9B74-4E5B0AF6F55C}" type="pres">
      <dgm:prSet presAssocID="{FB9696CE-E0B3-47FD-A4A2-D9C862E75670}" presName="vert2" presStyleCnt="0"/>
      <dgm:spPr/>
    </dgm:pt>
    <dgm:pt modelId="{6CF2F692-72A8-4E80-9998-4CFB9C5EB2E0}" type="pres">
      <dgm:prSet presAssocID="{3A1DDF6A-CF6D-4B10-826C-2591C61350E3}" presName="horz3" presStyleCnt="0"/>
      <dgm:spPr/>
    </dgm:pt>
    <dgm:pt modelId="{B0B41932-F732-4858-9EC8-12D5AF0930D1}" type="pres">
      <dgm:prSet presAssocID="{3A1DDF6A-CF6D-4B10-826C-2591C61350E3}" presName="horzSpace3" presStyleCnt="0"/>
      <dgm:spPr/>
    </dgm:pt>
    <dgm:pt modelId="{2DECEA1C-D179-4AF6-857C-085EB08259B6}" type="pres">
      <dgm:prSet presAssocID="{3A1DDF6A-CF6D-4B10-826C-2591C61350E3}" presName="tx3" presStyleLbl="revTx" presStyleIdx="18" presStyleCnt="19"/>
      <dgm:spPr/>
    </dgm:pt>
    <dgm:pt modelId="{621A6343-D0EF-4026-A44B-CC4521F7E12C}" type="pres">
      <dgm:prSet presAssocID="{3A1DDF6A-CF6D-4B10-826C-2591C61350E3}" presName="vert3" presStyleCnt="0"/>
      <dgm:spPr/>
    </dgm:pt>
    <dgm:pt modelId="{62D911C8-800C-4709-9CB2-B7D9FA89C0E8}" type="pres">
      <dgm:prSet presAssocID="{FB9696CE-E0B3-47FD-A4A2-D9C862E75670}" presName="thinLine2b" presStyleLbl="callout" presStyleIdx="6" presStyleCnt="7"/>
      <dgm:spPr/>
    </dgm:pt>
    <dgm:pt modelId="{5B8C7720-C573-4E75-ACBF-0A5AB162309B}" type="pres">
      <dgm:prSet presAssocID="{FB9696CE-E0B3-47FD-A4A2-D9C862E75670}" presName="vertSpace2b" presStyleCnt="0"/>
      <dgm:spPr/>
    </dgm:pt>
  </dgm:ptLst>
  <dgm:cxnLst>
    <dgm:cxn modelId="{D4B25910-3E6C-4A90-B716-21CB6145AB52}" type="presOf" srcId="{553FF2DA-AAAB-428D-A068-8BF33220E183}" destId="{C34C4D4F-ED3A-4765-AF13-B346A53E94AF}" srcOrd="0" destOrd="0" presId="urn:microsoft.com/office/officeart/2008/layout/LinedList"/>
    <dgm:cxn modelId="{A4B3E71C-E416-4536-857E-20AE028DEA64}" type="presOf" srcId="{FA01736E-2E91-4B71-B446-A89983B576B0}" destId="{EF414212-714A-4D1F-B368-3F29270A729A}" srcOrd="0" destOrd="0" presId="urn:microsoft.com/office/officeart/2008/layout/LinedList"/>
    <dgm:cxn modelId="{19173E1E-AF75-4ED9-86C7-F49AEE708964}" type="presOf" srcId="{ED72650F-1B84-4DCE-8E9F-C7EC445828E3}" destId="{B16D06FE-AE94-49B3-A1F5-99810C1424CE}" srcOrd="0" destOrd="0" presId="urn:microsoft.com/office/officeart/2008/layout/LinedList"/>
    <dgm:cxn modelId="{17C80C24-4DD7-413C-8DE9-CC5BB6C4643F}" srcId="{C74263C8-35C5-41C5-9287-AB95CD7B9D1C}" destId="{65816B11-C609-4C47-B1CA-734378ED5307}" srcOrd="1" destOrd="0" parTransId="{A9C175A0-35F3-404D-A4CD-345E9951B1A7}" sibTransId="{D2A5B6CE-8A5C-483F-B10B-AA108297A5B9}"/>
    <dgm:cxn modelId="{4481122C-413F-4DB9-8B0D-4A5411ABDF69}" srcId="{A6A95BAB-B01C-4EDC-992C-60360197BB77}" destId="{2174886D-3258-4F85-BD8A-746B332055E3}" srcOrd="1" destOrd="0" parTransId="{2D139784-B2CA-4357-AE16-BDFB5F7FE4B6}" sibTransId="{890F912E-F73E-4C0D-BFED-1A5088F24EB2}"/>
    <dgm:cxn modelId="{4C55AF2F-7695-42F5-9F4E-E3242F8E29E0}" srcId="{A6A95BAB-B01C-4EDC-992C-60360197BB77}" destId="{7E2A0E57-2DA4-42B2-A8A4-8878EBFBA5AD}" srcOrd="0" destOrd="0" parTransId="{036A2699-FE13-4F36-A9DC-94B72E9BA542}" sibTransId="{5D060EA4-65F0-4A33-BEE5-6BBDD429C725}"/>
    <dgm:cxn modelId="{48178A3A-3FC1-40CB-8337-89808300C697}" type="presOf" srcId="{FB9696CE-E0B3-47FD-A4A2-D9C862E75670}" destId="{7E5DFA2C-9027-4D74-8C0D-CCEE0F4A22C0}" srcOrd="0" destOrd="0" presId="urn:microsoft.com/office/officeart/2008/layout/LinedList"/>
    <dgm:cxn modelId="{B64DB640-4BF6-42D8-BD0F-778544795AE8}" srcId="{65816B11-C609-4C47-B1CA-734378ED5307}" destId="{553FF2DA-AAAB-428D-A068-8BF33220E183}" srcOrd="0" destOrd="0" parTransId="{E975158F-A977-4F2F-A257-62815C4A1EB0}" sibTransId="{E06779B5-D28B-4C50-9B06-85C4605236CC}"/>
    <dgm:cxn modelId="{69F4F460-CB58-4C29-A2BE-FC5C920D0ACB}" type="presOf" srcId="{280747A9-30AC-4357-BD93-C92E51D5B83A}" destId="{EF2D150B-2515-4E5F-AB3D-CE20C1719C74}" srcOrd="0" destOrd="0" presId="urn:microsoft.com/office/officeart/2008/layout/LinedList"/>
    <dgm:cxn modelId="{EFC41E62-A34D-4C4E-9F16-46DCE62AE4ED}" srcId="{1FB7C61C-280E-45AE-81B9-CA75CB19AC08}" destId="{ED72650F-1B84-4DCE-8E9F-C7EC445828E3}" srcOrd="1" destOrd="0" parTransId="{BD84B664-2CD2-4107-9FDD-F6BC3E1ADC6B}" sibTransId="{B900E597-BAF4-4822-A1DC-E3B97F60F19F}"/>
    <dgm:cxn modelId="{AA2EBF64-C780-4B0A-AB00-FD58F843C6E1}" type="presOf" srcId="{0C627448-98F4-46E8-9617-B05694D1772E}" destId="{5D9468BB-1127-4918-A33F-BACA0D01FD86}" srcOrd="0" destOrd="0" presId="urn:microsoft.com/office/officeart/2008/layout/LinedList"/>
    <dgm:cxn modelId="{1692FD46-819E-4CF1-A1DA-FECBCB9A2222}" type="presOf" srcId="{A6A95BAB-B01C-4EDC-992C-60360197BB77}" destId="{0881A5B8-D487-480D-9333-A7C07B2819E9}" srcOrd="0" destOrd="0" presId="urn:microsoft.com/office/officeart/2008/layout/LinedList"/>
    <dgm:cxn modelId="{BD1E5A6D-AB8B-4B30-BB16-555D2F6CDED1}" srcId="{2174886D-3258-4F85-BD8A-746B332055E3}" destId="{FA01736E-2E91-4B71-B446-A89983B576B0}" srcOrd="0" destOrd="0" parTransId="{238C85A2-6E96-4501-A0B2-558595293A30}" sibTransId="{65309A86-6CBE-4B85-B80D-5214CE67E789}"/>
    <dgm:cxn modelId="{9431B84F-BBA9-430B-A857-BCBE53A8B628}" srcId="{C74263C8-35C5-41C5-9287-AB95CD7B9D1C}" destId="{0C627448-98F4-46E8-9617-B05694D1772E}" srcOrd="4" destOrd="0" parTransId="{B2C10B69-9504-4823-A3B5-31F72FC3CA02}" sibTransId="{D777151D-AD40-435E-AF3A-40AFB25CF7EE}"/>
    <dgm:cxn modelId="{C8420374-D525-4156-8603-99E57C4ADB1E}" srcId="{D5C15819-CD41-4248-BD43-EF8CA7FEE4AC}" destId="{7FA38EBF-A85A-44B9-A9D6-6811DD3E881E}" srcOrd="0" destOrd="0" parTransId="{014B2669-8E5A-42B1-9499-318E6C15CD48}" sibTransId="{2B9E92C0-0039-42A3-9F2B-C00AFA474FCC}"/>
    <dgm:cxn modelId="{7B2F9C58-21F6-4E7E-BE94-8F4867273CF3}" srcId="{C74263C8-35C5-41C5-9287-AB95CD7B9D1C}" destId="{A6A95BAB-B01C-4EDC-992C-60360197BB77}" srcOrd="3" destOrd="0" parTransId="{4812332A-0BAB-4BD0-961B-10A3B9393ACA}" sibTransId="{B207B037-3F54-4EEA-A2C0-6AA88EC93025}"/>
    <dgm:cxn modelId="{274D7E7A-3B85-4A64-AB07-CAD0E5E32EA4}" type="presOf" srcId="{65816B11-C609-4C47-B1CA-734378ED5307}" destId="{72C8EBE9-C76D-453C-AD7E-B5BC0664B417}" srcOrd="0" destOrd="0" presId="urn:microsoft.com/office/officeart/2008/layout/LinedList"/>
    <dgm:cxn modelId="{D96A7A7D-11E8-4D2C-9649-EF9DA16EE5EF}" type="presOf" srcId="{2174886D-3258-4F85-BD8A-746B332055E3}" destId="{47460741-2ED8-45D6-B98B-4FABDAD78011}" srcOrd="0" destOrd="0" presId="urn:microsoft.com/office/officeart/2008/layout/LinedList"/>
    <dgm:cxn modelId="{00DE357F-660A-4125-ABC4-932264BAA4DB}" srcId="{280747A9-30AC-4357-BD93-C92E51D5B83A}" destId="{D5C15819-CD41-4248-BD43-EF8CA7FEE4AC}" srcOrd="0" destOrd="0" parTransId="{BA77CC21-0F29-484C-87FC-EE20B669A73E}" sibTransId="{0AA497BB-589D-44B2-A4A6-73453576332E}"/>
    <dgm:cxn modelId="{6E285982-EB92-4819-8F5C-427ED807E2E5}" type="presOf" srcId="{7E2A0E57-2DA4-42B2-A8A4-8878EBFBA5AD}" destId="{C553E224-0860-4A63-8E3D-E82792DF2CD0}" srcOrd="0" destOrd="0" presId="urn:microsoft.com/office/officeart/2008/layout/LinedList"/>
    <dgm:cxn modelId="{902B1089-8921-457D-971B-8000D63E516A}" type="presOf" srcId="{934963C1-BDBD-4F40-8BA1-B038D561D816}" destId="{F59D8D77-79A9-41D3-959A-8E64206DE617}" srcOrd="0" destOrd="0" presId="urn:microsoft.com/office/officeart/2008/layout/LinedList"/>
    <dgm:cxn modelId="{09646B8E-A960-411B-BEC4-0EC0E5048E08}" type="presOf" srcId="{D5C15819-CD41-4248-BD43-EF8CA7FEE4AC}" destId="{307B86BA-305C-4813-A55E-AEC6A41A1045}" srcOrd="0" destOrd="0" presId="urn:microsoft.com/office/officeart/2008/layout/LinedList"/>
    <dgm:cxn modelId="{7963528E-897F-4390-BED1-399CA624AE13}" type="presOf" srcId="{C74263C8-35C5-41C5-9287-AB95CD7B9D1C}" destId="{BABDCDA6-D96B-4692-9692-4CBF36E5BDBC}" srcOrd="0" destOrd="0" presId="urn:microsoft.com/office/officeart/2008/layout/LinedList"/>
    <dgm:cxn modelId="{97972096-20CF-47BB-A7B0-5AA04803D418}" srcId="{553FF2DA-AAAB-428D-A068-8BF33220E183}" destId="{C21CE9BD-308A-4697-88CA-1E124E8C7DC8}" srcOrd="0" destOrd="0" parTransId="{86444617-3181-4EA3-AA5E-1DDA8CEF54E9}" sibTransId="{E15BEE4B-089B-4A07-A3F2-B06F6C370CC6}"/>
    <dgm:cxn modelId="{B73B6C9C-9B60-4FE2-AC35-D674C408687F}" srcId="{ED72650F-1B84-4DCE-8E9F-C7EC445828E3}" destId="{934963C1-BDBD-4F40-8BA1-B038D561D816}" srcOrd="0" destOrd="0" parTransId="{03DE286F-522E-416C-8619-7E5B018B6968}" sibTransId="{B702D426-2D8A-416D-B723-53F5B3E29149}"/>
    <dgm:cxn modelId="{01D69B9D-85C4-4DF7-B130-75D9A27205E7}" srcId="{1FB7C61C-280E-45AE-81B9-CA75CB19AC08}" destId="{831DE6E0-A9ED-454A-8E09-723467D472DE}" srcOrd="0" destOrd="0" parTransId="{CF9333F9-C058-4338-8409-97F5183347FD}" sibTransId="{36E45D31-78AB-4734-9694-6A22225E09A3}"/>
    <dgm:cxn modelId="{B76CA1A4-129F-40B9-AB37-3F7334605BC7}" srcId="{FB9696CE-E0B3-47FD-A4A2-D9C862E75670}" destId="{3A1DDF6A-CF6D-4B10-826C-2591C61350E3}" srcOrd="0" destOrd="0" parTransId="{3CDE2BC3-F3B2-4C6C-9544-4C75634C26CD}" sibTransId="{F6487DE7-61FD-4250-85BE-BA679B740020}"/>
    <dgm:cxn modelId="{7E6521AE-81A9-47BD-AB66-8DA4E0F4D5C8}" type="presOf" srcId="{1FB7C61C-280E-45AE-81B9-CA75CB19AC08}" destId="{0C367EBF-14F8-4A09-A254-2DCF1CB685D6}" srcOrd="0" destOrd="0" presId="urn:microsoft.com/office/officeart/2008/layout/LinedList"/>
    <dgm:cxn modelId="{118B29B4-CC51-4A10-8E41-ED6770524CEE}" type="presOf" srcId="{3A1DDF6A-CF6D-4B10-826C-2591C61350E3}" destId="{2DECEA1C-D179-4AF6-857C-085EB08259B6}" srcOrd="0" destOrd="0" presId="urn:microsoft.com/office/officeart/2008/layout/LinedList"/>
    <dgm:cxn modelId="{EE3817B7-B652-4B5A-B26F-087ACFAB982A}" srcId="{0C627448-98F4-46E8-9617-B05694D1772E}" destId="{FB9696CE-E0B3-47FD-A4A2-D9C862E75670}" srcOrd="0" destOrd="0" parTransId="{2DB89144-2DB0-4BF0-BFFF-3898EE162A78}" sibTransId="{39A445DA-325F-48FA-9A3B-4036C52C0B40}"/>
    <dgm:cxn modelId="{ECBDA9B7-6C20-4B2E-83E7-790BD6EF1E62}" type="presOf" srcId="{C21CE9BD-308A-4697-88CA-1E124E8C7DC8}" destId="{6C53DA8B-07C6-4598-9B01-5BD6619F03A7}" srcOrd="0" destOrd="0" presId="urn:microsoft.com/office/officeart/2008/layout/LinedList"/>
    <dgm:cxn modelId="{68A40ABD-4DF5-4CB7-ABF3-22BBFB24C121}" type="presOf" srcId="{7FA38EBF-A85A-44B9-A9D6-6811DD3E881E}" destId="{B27EA870-C734-4193-A68F-27ACCB373A4E}" srcOrd="0" destOrd="0" presId="urn:microsoft.com/office/officeart/2008/layout/LinedList"/>
    <dgm:cxn modelId="{D381F1C5-507D-4141-B50E-1A19DCE0227E}" type="presOf" srcId="{831DE6E0-A9ED-454A-8E09-723467D472DE}" destId="{CF50A295-B098-4056-A292-41F2797273D5}" srcOrd="0" destOrd="0" presId="urn:microsoft.com/office/officeart/2008/layout/LinedList"/>
    <dgm:cxn modelId="{478049CF-1B3D-40CB-9081-8657EC758F30}" srcId="{7E2A0E57-2DA4-42B2-A8A4-8878EBFBA5AD}" destId="{A197E14E-64DA-43D0-8850-39E8051C4EB8}" srcOrd="0" destOrd="0" parTransId="{75C241E5-E171-4714-998D-09C3C38E20E6}" sibTransId="{55C3D856-46F9-412D-BBA4-E1AFD54C8730}"/>
    <dgm:cxn modelId="{4EBDBFDD-6829-4A2B-AC5E-0385B5B3D681}" type="presOf" srcId="{A197E14E-64DA-43D0-8850-39E8051C4EB8}" destId="{7FE5E6EB-B844-4679-8413-092DB2CF1E7B}" srcOrd="0" destOrd="0" presId="urn:microsoft.com/office/officeart/2008/layout/LinedList"/>
    <dgm:cxn modelId="{DA76CAE0-3811-4837-8FA4-B80F25FBFFB0}" srcId="{C74263C8-35C5-41C5-9287-AB95CD7B9D1C}" destId="{280747A9-30AC-4357-BD93-C92E51D5B83A}" srcOrd="0" destOrd="0" parTransId="{E98507A1-1DCC-4BB9-AA54-509B82F4CF92}" sibTransId="{620C57C3-232E-459A-B5C1-429BB9AAF1B2}"/>
    <dgm:cxn modelId="{7C1569E3-5916-4C28-A8F8-A10F39D51723}" srcId="{831DE6E0-A9ED-454A-8E09-723467D472DE}" destId="{E86AF7A9-C2B8-41F4-902E-FEC3BA19AD2D}" srcOrd="0" destOrd="0" parTransId="{8D83380A-3846-4395-9CBD-2E2E183F2C97}" sibTransId="{BB406D04-0090-485F-8C47-E70EFC54320E}"/>
    <dgm:cxn modelId="{1DF1E7E4-FD36-4654-AC2C-11243E644B21}" srcId="{C74263C8-35C5-41C5-9287-AB95CD7B9D1C}" destId="{1FB7C61C-280E-45AE-81B9-CA75CB19AC08}" srcOrd="2" destOrd="0" parTransId="{F7A31282-D44D-4D5A-8682-6D44257B5150}" sibTransId="{74D3BEAC-8ADA-4846-8C69-20555EDE5332}"/>
    <dgm:cxn modelId="{86B007F6-8686-4AA8-9024-1C7343C2DE50}" type="presOf" srcId="{E86AF7A9-C2B8-41F4-902E-FEC3BA19AD2D}" destId="{CD00D172-EEB4-490E-B552-DAD79AC810C2}" srcOrd="0" destOrd="0" presId="urn:microsoft.com/office/officeart/2008/layout/LinedList"/>
    <dgm:cxn modelId="{684DF07E-66D4-4EDD-B934-82C29C649288}" type="presParOf" srcId="{BABDCDA6-D96B-4692-9692-4CBF36E5BDBC}" destId="{10427A33-2434-4990-9A97-95D121DECCD4}" srcOrd="0" destOrd="0" presId="urn:microsoft.com/office/officeart/2008/layout/LinedList"/>
    <dgm:cxn modelId="{96E894B7-0C88-4254-8AC8-D33FE098C679}" type="presParOf" srcId="{BABDCDA6-D96B-4692-9692-4CBF36E5BDBC}" destId="{65016047-D0FF-40D5-97D0-86C4C8D46872}" srcOrd="1" destOrd="0" presId="urn:microsoft.com/office/officeart/2008/layout/LinedList"/>
    <dgm:cxn modelId="{FDD73868-270F-45D1-88AE-8AF8B0A437DF}" type="presParOf" srcId="{65016047-D0FF-40D5-97D0-86C4C8D46872}" destId="{EF2D150B-2515-4E5F-AB3D-CE20C1719C74}" srcOrd="0" destOrd="0" presId="urn:microsoft.com/office/officeart/2008/layout/LinedList"/>
    <dgm:cxn modelId="{98543AB8-79C6-4F40-A866-F0D68CCA3FE6}" type="presParOf" srcId="{65016047-D0FF-40D5-97D0-86C4C8D46872}" destId="{9E276155-29E8-4B38-A665-F839370888AB}" srcOrd="1" destOrd="0" presId="urn:microsoft.com/office/officeart/2008/layout/LinedList"/>
    <dgm:cxn modelId="{B46B890D-3F51-46A9-B8E8-D7F3A5626D98}" type="presParOf" srcId="{9E276155-29E8-4B38-A665-F839370888AB}" destId="{10DFB809-8D30-40D7-B4F6-4F9F3BF3315E}" srcOrd="0" destOrd="0" presId="urn:microsoft.com/office/officeart/2008/layout/LinedList"/>
    <dgm:cxn modelId="{42013839-7619-4271-B9ED-FF7461CBF767}" type="presParOf" srcId="{9E276155-29E8-4B38-A665-F839370888AB}" destId="{1E8BE5A1-CC24-4F03-B7E6-C020E40F2082}" srcOrd="1" destOrd="0" presId="urn:microsoft.com/office/officeart/2008/layout/LinedList"/>
    <dgm:cxn modelId="{6AE3EF9A-E264-4163-B80C-AAB9D23AD810}" type="presParOf" srcId="{1E8BE5A1-CC24-4F03-B7E6-C020E40F2082}" destId="{468F0A9A-8B32-4D41-BEAA-A4CA1D220EB4}" srcOrd="0" destOrd="0" presId="urn:microsoft.com/office/officeart/2008/layout/LinedList"/>
    <dgm:cxn modelId="{2B775EE4-1E73-419C-89A8-50E0B551249D}" type="presParOf" srcId="{1E8BE5A1-CC24-4F03-B7E6-C020E40F2082}" destId="{307B86BA-305C-4813-A55E-AEC6A41A1045}" srcOrd="1" destOrd="0" presId="urn:microsoft.com/office/officeart/2008/layout/LinedList"/>
    <dgm:cxn modelId="{B2E83825-4C77-4C89-B248-48AF996870A4}" type="presParOf" srcId="{1E8BE5A1-CC24-4F03-B7E6-C020E40F2082}" destId="{687B95BE-0A5F-4CA1-9F34-F55DBB28F1C1}" srcOrd="2" destOrd="0" presId="urn:microsoft.com/office/officeart/2008/layout/LinedList"/>
    <dgm:cxn modelId="{5BCF4D4D-BA3E-4627-A890-ECFBFB72E31E}" type="presParOf" srcId="{687B95BE-0A5F-4CA1-9F34-F55DBB28F1C1}" destId="{446A08B3-88EF-46CC-BF69-267806747B97}" srcOrd="0" destOrd="0" presId="urn:microsoft.com/office/officeart/2008/layout/LinedList"/>
    <dgm:cxn modelId="{68A5E8EB-8265-4791-9BA7-A1DFC515A10B}" type="presParOf" srcId="{446A08B3-88EF-46CC-BF69-267806747B97}" destId="{5F0E69C6-2EBB-4FAA-BB28-E8FC18583702}" srcOrd="0" destOrd="0" presId="urn:microsoft.com/office/officeart/2008/layout/LinedList"/>
    <dgm:cxn modelId="{065A85ED-B78E-428C-944A-75B07C4963D7}" type="presParOf" srcId="{446A08B3-88EF-46CC-BF69-267806747B97}" destId="{B27EA870-C734-4193-A68F-27ACCB373A4E}" srcOrd="1" destOrd="0" presId="urn:microsoft.com/office/officeart/2008/layout/LinedList"/>
    <dgm:cxn modelId="{F7A3E50E-034E-458A-8BFE-0B6674A30FAF}" type="presParOf" srcId="{446A08B3-88EF-46CC-BF69-267806747B97}" destId="{F12AE09E-C36E-41D2-B549-B4119F444DB0}" srcOrd="2" destOrd="0" presId="urn:microsoft.com/office/officeart/2008/layout/LinedList"/>
    <dgm:cxn modelId="{752078CB-15FD-40D1-8716-C590E436C60D}" type="presParOf" srcId="{9E276155-29E8-4B38-A665-F839370888AB}" destId="{1B78F951-1804-47DA-9B43-72F85BB227C7}" srcOrd="2" destOrd="0" presId="urn:microsoft.com/office/officeart/2008/layout/LinedList"/>
    <dgm:cxn modelId="{5D3BEA44-39E7-4A62-B903-C395A9EBF325}" type="presParOf" srcId="{9E276155-29E8-4B38-A665-F839370888AB}" destId="{902965A8-87D5-4974-ACB2-87AC1856B984}" srcOrd="3" destOrd="0" presId="urn:microsoft.com/office/officeart/2008/layout/LinedList"/>
    <dgm:cxn modelId="{9C59BF2C-B7E5-469F-9400-23599F283BD3}" type="presParOf" srcId="{BABDCDA6-D96B-4692-9692-4CBF36E5BDBC}" destId="{B9312981-1938-4775-80AE-77421E300CDB}" srcOrd="2" destOrd="0" presId="urn:microsoft.com/office/officeart/2008/layout/LinedList"/>
    <dgm:cxn modelId="{AE961328-54AD-4F94-93E6-5A40B65379E2}" type="presParOf" srcId="{BABDCDA6-D96B-4692-9692-4CBF36E5BDBC}" destId="{7BEA0EA4-34BD-44BD-A324-B14193B9508E}" srcOrd="3" destOrd="0" presId="urn:microsoft.com/office/officeart/2008/layout/LinedList"/>
    <dgm:cxn modelId="{733D5F47-8744-44D6-B6BC-0D1897A97E08}" type="presParOf" srcId="{7BEA0EA4-34BD-44BD-A324-B14193B9508E}" destId="{72C8EBE9-C76D-453C-AD7E-B5BC0664B417}" srcOrd="0" destOrd="0" presId="urn:microsoft.com/office/officeart/2008/layout/LinedList"/>
    <dgm:cxn modelId="{01600C17-EDA0-406A-BAF8-29E548A04E0D}" type="presParOf" srcId="{7BEA0EA4-34BD-44BD-A324-B14193B9508E}" destId="{ACE606FD-63FB-41A7-B87D-848F4E13A7AB}" srcOrd="1" destOrd="0" presId="urn:microsoft.com/office/officeart/2008/layout/LinedList"/>
    <dgm:cxn modelId="{16ADD50B-AD7F-42E6-9847-2417B7B149BC}" type="presParOf" srcId="{ACE606FD-63FB-41A7-B87D-848F4E13A7AB}" destId="{A4467AF8-B3A3-45AF-8141-76AAF199658B}" srcOrd="0" destOrd="0" presId="urn:microsoft.com/office/officeart/2008/layout/LinedList"/>
    <dgm:cxn modelId="{4B133287-F14C-408E-A7B7-3968FA63702F}" type="presParOf" srcId="{ACE606FD-63FB-41A7-B87D-848F4E13A7AB}" destId="{79137958-1E28-4674-81B2-7EBA151844EE}" srcOrd="1" destOrd="0" presId="urn:microsoft.com/office/officeart/2008/layout/LinedList"/>
    <dgm:cxn modelId="{F6B0BD55-F6B0-43E5-B67F-D901630DDAA3}" type="presParOf" srcId="{79137958-1E28-4674-81B2-7EBA151844EE}" destId="{3FD4D974-ADCE-437C-97D3-F29119A12B8E}" srcOrd="0" destOrd="0" presId="urn:microsoft.com/office/officeart/2008/layout/LinedList"/>
    <dgm:cxn modelId="{25A28C3F-59A7-4DDC-A8D9-42E8CBF655BB}" type="presParOf" srcId="{79137958-1E28-4674-81B2-7EBA151844EE}" destId="{C34C4D4F-ED3A-4765-AF13-B346A53E94AF}" srcOrd="1" destOrd="0" presId="urn:microsoft.com/office/officeart/2008/layout/LinedList"/>
    <dgm:cxn modelId="{D532584F-C6CF-4AC2-A379-6C0B22FB8A7C}" type="presParOf" srcId="{79137958-1E28-4674-81B2-7EBA151844EE}" destId="{B0790210-A8C6-4B6E-9063-89AD68EDF138}" srcOrd="2" destOrd="0" presId="urn:microsoft.com/office/officeart/2008/layout/LinedList"/>
    <dgm:cxn modelId="{A60BE534-BD5A-4F22-A612-BE3C078FC6BB}" type="presParOf" srcId="{B0790210-A8C6-4B6E-9063-89AD68EDF138}" destId="{D3D7A5E0-67EB-414C-9590-0649E71F247B}" srcOrd="0" destOrd="0" presId="urn:microsoft.com/office/officeart/2008/layout/LinedList"/>
    <dgm:cxn modelId="{1C4FB5E4-147F-4D53-B352-ACAB02AF7F29}" type="presParOf" srcId="{D3D7A5E0-67EB-414C-9590-0649E71F247B}" destId="{A3717751-8D63-446B-A32A-FFC62A68368C}" srcOrd="0" destOrd="0" presId="urn:microsoft.com/office/officeart/2008/layout/LinedList"/>
    <dgm:cxn modelId="{9AF4BC9C-3887-4265-BE01-05B4AF0B983C}" type="presParOf" srcId="{D3D7A5E0-67EB-414C-9590-0649E71F247B}" destId="{6C53DA8B-07C6-4598-9B01-5BD6619F03A7}" srcOrd="1" destOrd="0" presId="urn:microsoft.com/office/officeart/2008/layout/LinedList"/>
    <dgm:cxn modelId="{F7F9E792-97F6-4C75-9C72-6FD476E6FBF7}" type="presParOf" srcId="{D3D7A5E0-67EB-414C-9590-0649E71F247B}" destId="{B6820F97-2E63-4E8B-A9DF-071F4F782681}" srcOrd="2" destOrd="0" presId="urn:microsoft.com/office/officeart/2008/layout/LinedList"/>
    <dgm:cxn modelId="{71F1F5E4-F335-419F-8200-5E35DC392D02}" type="presParOf" srcId="{ACE606FD-63FB-41A7-B87D-848F4E13A7AB}" destId="{00D6DAB8-930B-451A-BE11-348769BAAD7A}" srcOrd="2" destOrd="0" presId="urn:microsoft.com/office/officeart/2008/layout/LinedList"/>
    <dgm:cxn modelId="{BA65021E-15C3-4034-80EE-8B4753654D41}" type="presParOf" srcId="{ACE606FD-63FB-41A7-B87D-848F4E13A7AB}" destId="{C053D8BC-154C-406B-BE9D-8F76EF867369}" srcOrd="3" destOrd="0" presId="urn:microsoft.com/office/officeart/2008/layout/LinedList"/>
    <dgm:cxn modelId="{B2F63328-7C62-4F98-99A3-292465289BD1}" type="presParOf" srcId="{BABDCDA6-D96B-4692-9692-4CBF36E5BDBC}" destId="{526CCEBE-89F4-4658-AFCF-0B29141621F9}" srcOrd="4" destOrd="0" presId="urn:microsoft.com/office/officeart/2008/layout/LinedList"/>
    <dgm:cxn modelId="{10F4EFC4-DB5E-4A73-B50C-BAB0D75DF32C}" type="presParOf" srcId="{BABDCDA6-D96B-4692-9692-4CBF36E5BDBC}" destId="{830F33EC-C54A-46F7-9084-F8AADDE622EF}" srcOrd="5" destOrd="0" presId="urn:microsoft.com/office/officeart/2008/layout/LinedList"/>
    <dgm:cxn modelId="{29E07BD4-0596-428F-AEFB-A36ECF3E7841}" type="presParOf" srcId="{830F33EC-C54A-46F7-9084-F8AADDE622EF}" destId="{0C367EBF-14F8-4A09-A254-2DCF1CB685D6}" srcOrd="0" destOrd="0" presId="urn:microsoft.com/office/officeart/2008/layout/LinedList"/>
    <dgm:cxn modelId="{1727B56C-DE40-414F-9DB7-38AE0BF3ADDB}" type="presParOf" srcId="{830F33EC-C54A-46F7-9084-F8AADDE622EF}" destId="{1C9F7240-3AD0-4209-9A7D-9C333BD97F70}" srcOrd="1" destOrd="0" presId="urn:microsoft.com/office/officeart/2008/layout/LinedList"/>
    <dgm:cxn modelId="{D972273F-731D-4D9F-903E-C9F5B5991E89}" type="presParOf" srcId="{1C9F7240-3AD0-4209-9A7D-9C333BD97F70}" destId="{E2FF22F0-69C4-4130-8E06-4273215CB750}" srcOrd="0" destOrd="0" presId="urn:microsoft.com/office/officeart/2008/layout/LinedList"/>
    <dgm:cxn modelId="{961AE76D-5298-4E96-90E7-EEFD2C1558F3}" type="presParOf" srcId="{1C9F7240-3AD0-4209-9A7D-9C333BD97F70}" destId="{873118C4-1B65-41A5-AF64-1AF9A27A5693}" srcOrd="1" destOrd="0" presId="urn:microsoft.com/office/officeart/2008/layout/LinedList"/>
    <dgm:cxn modelId="{688AE993-8C96-4B74-9059-76A43E79AE8F}" type="presParOf" srcId="{873118C4-1B65-41A5-AF64-1AF9A27A5693}" destId="{F5508C37-1698-45A2-B4F6-14CE547AB121}" srcOrd="0" destOrd="0" presId="urn:microsoft.com/office/officeart/2008/layout/LinedList"/>
    <dgm:cxn modelId="{4A660526-3D44-4FF3-B9FB-FD0B74A32EF0}" type="presParOf" srcId="{873118C4-1B65-41A5-AF64-1AF9A27A5693}" destId="{CF50A295-B098-4056-A292-41F2797273D5}" srcOrd="1" destOrd="0" presId="urn:microsoft.com/office/officeart/2008/layout/LinedList"/>
    <dgm:cxn modelId="{BF6F0490-A542-4377-88C2-43A0F48EB863}" type="presParOf" srcId="{873118C4-1B65-41A5-AF64-1AF9A27A5693}" destId="{7109F325-95F7-416E-AC09-56B12081DA04}" srcOrd="2" destOrd="0" presId="urn:microsoft.com/office/officeart/2008/layout/LinedList"/>
    <dgm:cxn modelId="{3FE52E37-9250-4344-85BB-3EFB21609C99}" type="presParOf" srcId="{7109F325-95F7-416E-AC09-56B12081DA04}" destId="{26044F7C-7B7C-4F0C-B77F-0C6843B5CF52}" srcOrd="0" destOrd="0" presId="urn:microsoft.com/office/officeart/2008/layout/LinedList"/>
    <dgm:cxn modelId="{53422E98-20A0-4274-A797-E2A01B2AA34F}" type="presParOf" srcId="{26044F7C-7B7C-4F0C-B77F-0C6843B5CF52}" destId="{923A6497-D985-4A5C-BB3D-261272ECD6FD}" srcOrd="0" destOrd="0" presId="urn:microsoft.com/office/officeart/2008/layout/LinedList"/>
    <dgm:cxn modelId="{DB5A768E-B5F8-4427-BA26-6B0E71B46FD7}" type="presParOf" srcId="{26044F7C-7B7C-4F0C-B77F-0C6843B5CF52}" destId="{CD00D172-EEB4-490E-B552-DAD79AC810C2}" srcOrd="1" destOrd="0" presId="urn:microsoft.com/office/officeart/2008/layout/LinedList"/>
    <dgm:cxn modelId="{249DF75D-280F-4F69-AADA-DDD1BD8A9A98}" type="presParOf" srcId="{26044F7C-7B7C-4F0C-B77F-0C6843B5CF52}" destId="{0083B6BF-7F7B-435D-B2B3-35DC13948F3F}" srcOrd="2" destOrd="0" presId="urn:microsoft.com/office/officeart/2008/layout/LinedList"/>
    <dgm:cxn modelId="{660F0339-EE00-4E8F-BA2F-F617FC82BC56}" type="presParOf" srcId="{1C9F7240-3AD0-4209-9A7D-9C333BD97F70}" destId="{F0668303-C180-41D2-8CBD-3940117D8D09}" srcOrd="2" destOrd="0" presId="urn:microsoft.com/office/officeart/2008/layout/LinedList"/>
    <dgm:cxn modelId="{DDCF67FD-0CC6-4B29-92BC-183B728E71E0}" type="presParOf" srcId="{1C9F7240-3AD0-4209-9A7D-9C333BD97F70}" destId="{C854E61D-BB06-45CD-B2B8-8ADA32F968BA}" srcOrd="3" destOrd="0" presId="urn:microsoft.com/office/officeart/2008/layout/LinedList"/>
    <dgm:cxn modelId="{FC6465E1-A3BF-4137-9C62-08B156A936EF}" type="presParOf" srcId="{1C9F7240-3AD0-4209-9A7D-9C333BD97F70}" destId="{07656E4B-6779-4FB6-8745-6C779BEDBF3F}" srcOrd="4" destOrd="0" presId="urn:microsoft.com/office/officeart/2008/layout/LinedList"/>
    <dgm:cxn modelId="{C88960A7-9E0F-4C4B-90AF-FEEE6AB0FE93}" type="presParOf" srcId="{07656E4B-6779-4FB6-8745-6C779BEDBF3F}" destId="{6C9CB11E-01F9-4AC6-B897-A3F0CDFEC5E8}" srcOrd="0" destOrd="0" presId="urn:microsoft.com/office/officeart/2008/layout/LinedList"/>
    <dgm:cxn modelId="{5F1AD282-76EE-4048-9BDC-505261A35857}" type="presParOf" srcId="{07656E4B-6779-4FB6-8745-6C779BEDBF3F}" destId="{B16D06FE-AE94-49B3-A1F5-99810C1424CE}" srcOrd="1" destOrd="0" presId="urn:microsoft.com/office/officeart/2008/layout/LinedList"/>
    <dgm:cxn modelId="{49C8FC51-27C5-4A60-8320-1265D3ED434F}" type="presParOf" srcId="{07656E4B-6779-4FB6-8745-6C779BEDBF3F}" destId="{C96A86A6-26A2-468E-AAC7-F3D6A9BEBCAD}" srcOrd="2" destOrd="0" presId="urn:microsoft.com/office/officeart/2008/layout/LinedList"/>
    <dgm:cxn modelId="{9F0DE97D-D865-41A1-A3C0-A1FFE2726AC0}" type="presParOf" srcId="{C96A86A6-26A2-468E-AAC7-F3D6A9BEBCAD}" destId="{9906260D-81CA-4826-8A22-D3CE6AA9B52D}" srcOrd="0" destOrd="0" presId="urn:microsoft.com/office/officeart/2008/layout/LinedList"/>
    <dgm:cxn modelId="{C78B67EF-485E-40F9-8BF1-AA72786EAFE0}" type="presParOf" srcId="{9906260D-81CA-4826-8A22-D3CE6AA9B52D}" destId="{77603370-AEC2-41BE-A07F-0AF353110D15}" srcOrd="0" destOrd="0" presId="urn:microsoft.com/office/officeart/2008/layout/LinedList"/>
    <dgm:cxn modelId="{5E43D0F7-4B6E-4EA4-890F-08D5D79C0C59}" type="presParOf" srcId="{9906260D-81CA-4826-8A22-D3CE6AA9B52D}" destId="{F59D8D77-79A9-41D3-959A-8E64206DE617}" srcOrd="1" destOrd="0" presId="urn:microsoft.com/office/officeart/2008/layout/LinedList"/>
    <dgm:cxn modelId="{EE1C5D9F-71BE-4390-952F-9EC85E481CF0}" type="presParOf" srcId="{9906260D-81CA-4826-8A22-D3CE6AA9B52D}" destId="{45044E6F-097F-4B31-AB88-160FC5844C91}" srcOrd="2" destOrd="0" presId="urn:microsoft.com/office/officeart/2008/layout/LinedList"/>
    <dgm:cxn modelId="{2FB02C08-C337-4485-9A60-C8CC4A93489E}" type="presParOf" srcId="{1C9F7240-3AD0-4209-9A7D-9C333BD97F70}" destId="{92C491AD-A8FC-49B1-AD39-4221D868BDEC}" srcOrd="5" destOrd="0" presId="urn:microsoft.com/office/officeart/2008/layout/LinedList"/>
    <dgm:cxn modelId="{AABEC7C9-4F8E-4F1C-87D0-0C3DE49FA919}" type="presParOf" srcId="{1C9F7240-3AD0-4209-9A7D-9C333BD97F70}" destId="{18070E56-CF74-433F-90E6-F21B238FEABD}" srcOrd="6" destOrd="0" presId="urn:microsoft.com/office/officeart/2008/layout/LinedList"/>
    <dgm:cxn modelId="{2DE56950-3661-4944-82E5-79CDAF726B2A}" type="presParOf" srcId="{BABDCDA6-D96B-4692-9692-4CBF36E5BDBC}" destId="{2C66AA16-AEC9-4713-B466-0332A1A27740}" srcOrd="6" destOrd="0" presId="urn:microsoft.com/office/officeart/2008/layout/LinedList"/>
    <dgm:cxn modelId="{FA5BD8C6-2A44-43AF-A961-B685EE72D69A}" type="presParOf" srcId="{BABDCDA6-D96B-4692-9692-4CBF36E5BDBC}" destId="{11C51EE2-B446-42F4-834A-4932F56E37E8}" srcOrd="7" destOrd="0" presId="urn:microsoft.com/office/officeart/2008/layout/LinedList"/>
    <dgm:cxn modelId="{F2FFCCB0-774E-4E85-92DC-49D2C1586582}" type="presParOf" srcId="{11C51EE2-B446-42F4-834A-4932F56E37E8}" destId="{0881A5B8-D487-480D-9333-A7C07B2819E9}" srcOrd="0" destOrd="0" presId="urn:microsoft.com/office/officeart/2008/layout/LinedList"/>
    <dgm:cxn modelId="{18FCA37C-23B5-4C5C-B634-B9A7DCA1E06B}" type="presParOf" srcId="{11C51EE2-B446-42F4-834A-4932F56E37E8}" destId="{D9326AAA-6CE9-4134-9126-046B5C4FFD7D}" srcOrd="1" destOrd="0" presId="urn:microsoft.com/office/officeart/2008/layout/LinedList"/>
    <dgm:cxn modelId="{21BF0C67-0FC7-4BF3-8533-EEFB3E440CCF}" type="presParOf" srcId="{D9326AAA-6CE9-4134-9126-046B5C4FFD7D}" destId="{897A33E4-FBAE-48B9-9B84-C1468446A56F}" srcOrd="0" destOrd="0" presId="urn:microsoft.com/office/officeart/2008/layout/LinedList"/>
    <dgm:cxn modelId="{98B78CA9-DEF4-46D8-8266-27ADCD91747E}" type="presParOf" srcId="{D9326AAA-6CE9-4134-9126-046B5C4FFD7D}" destId="{1206118B-76CA-4334-962F-AA48FD22650D}" srcOrd="1" destOrd="0" presId="urn:microsoft.com/office/officeart/2008/layout/LinedList"/>
    <dgm:cxn modelId="{0C05E5A9-6B4E-438E-B236-D36EA56FD3F4}" type="presParOf" srcId="{1206118B-76CA-4334-962F-AA48FD22650D}" destId="{EF89E32D-AD15-4C94-915D-6F0E81C9AFFC}" srcOrd="0" destOrd="0" presId="urn:microsoft.com/office/officeart/2008/layout/LinedList"/>
    <dgm:cxn modelId="{8DF8E1AE-304A-4EF5-9BEB-385DF57C79F4}" type="presParOf" srcId="{1206118B-76CA-4334-962F-AA48FD22650D}" destId="{C553E224-0860-4A63-8E3D-E82792DF2CD0}" srcOrd="1" destOrd="0" presId="urn:microsoft.com/office/officeart/2008/layout/LinedList"/>
    <dgm:cxn modelId="{7B4A19AA-9580-4E6E-A202-FBDC82DB1412}" type="presParOf" srcId="{1206118B-76CA-4334-962F-AA48FD22650D}" destId="{26E21FAF-46F9-4CA0-A25B-488363B1CE97}" srcOrd="2" destOrd="0" presId="urn:microsoft.com/office/officeart/2008/layout/LinedList"/>
    <dgm:cxn modelId="{2C8530AB-ABA9-4FB0-B60E-44492231CD27}" type="presParOf" srcId="{26E21FAF-46F9-4CA0-A25B-488363B1CE97}" destId="{CFEEE513-3D85-4F81-9CFF-12DC8CE7BB3E}" srcOrd="0" destOrd="0" presId="urn:microsoft.com/office/officeart/2008/layout/LinedList"/>
    <dgm:cxn modelId="{8CABA4FE-EB11-4D4A-87AE-ABD118EE5E7B}" type="presParOf" srcId="{CFEEE513-3D85-4F81-9CFF-12DC8CE7BB3E}" destId="{D3857E85-D5AF-43B8-AD3E-63D80D4A8B12}" srcOrd="0" destOrd="0" presId="urn:microsoft.com/office/officeart/2008/layout/LinedList"/>
    <dgm:cxn modelId="{F486B2F9-6942-4729-AAF2-5DC7A01CB2A1}" type="presParOf" srcId="{CFEEE513-3D85-4F81-9CFF-12DC8CE7BB3E}" destId="{7FE5E6EB-B844-4679-8413-092DB2CF1E7B}" srcOrd="1" destOrd="0" presId="urn:microsoft.com/office/officeart/2008/layout/LinedList"/>
    <dgm:cxn modelId="{9DCF4645-48E8-48C5-AE57-271430849A6C}" type="presParOf" srcId="{CFEEE513-3D85-4F81-9CFF-12DC8CE7BB3E}" destId="{6EF322A2-02DE-428C-8B3C-8AF8AE1A228E}" srcOrd="2" destOrd="0" presId="urn:microsoft.com/office/officeart/2008/layout/LinedList"/>
    <dgm:cxn modelId="{130315C8-0619-4BB6-B89D-861701A6287E}" type="presParOf" srcId="{D9326AAA-6CE9-4134-9126-046B5C4FFD7D}" destId="{661BDB9F-7C58-4AEA-873E-BB89760A1149}" srcOrd="2" destOrd="0" presId="urn:microsoft.com/office/officeart/2008/layout/LinedList"/>
    <dgm:cxn modelId="{194E0953-2B4B-4AB8-988C-F30E5CF5A750}" type="presParOf" srcId="{D9326AAA-6CE9-4134-9126-046B5C4FFD7D}" destId="{4EE9FBE4-12EF-4125-9A76-2A4F4D3FCE16}" srcOrd="3" destOrd="0" presId="urn:microsoft.com/office/officeart/2008/layout/LinedList"/>
    <dgm:cxn modelId="{7C758C57-190F-4CD1-BB48-230B0BE56983}" type="presParOf" srcId="{D9326AAA-6CE9-4134-9126-046B5C4FFD7D}" destId="{681F6330-9D63-4605-981A-182BBF49DD0F}" srcOrd="4" destOrd="0" presId="urn:microsoft.com/office/officeart/2008/layout/LinedList"/>
    <dgm:cxn modelId="{8286BDF6-AC19-475E-BA9B-F11C604D4E62}" type="presParOf" srcId="{681F6330-9D63-4605-981A-182BBF49DD0F}" destId="{E0B13CF5-58C8-4E62-8947-8207DAF2D9A3}" srcOrd="0" destOrd="0" presId="urn:microsoft.com/office/officeart/2008/layout/LinedList"/>
    <dgm:cxn modelId="{B47BA390-3565-4894-ABA9-236D5B78C9B0}" type="presParOf" srcId="{681F6330-9D63-4605-981A-182BBF49DD0F}" destId="{47460741-2ED8-45D6-B98B-4FABDAD78011}" srcOrd="1" destOrd="0" presId="urn:microsoft.com/office/officeart/2008/layout/LinedList"/>
    <dgm:cxn modelId="{89D08C5C-C041-4672-82B5-E6C336328CB5}" type="presParOf" srcId="{681F6330-9D63-4605-981A-182BBF49DD0F}" destId="{39F59C63-73BC-4A1F-A995-B65801CC9C2A}" srcOrd="2" destOrd="0" presId="urn:microsoft.com/office/officeart/2008/layout/LinedList"/>
    <dgm:cxn modelId="{EB1DCC40-83FB-46B9-852D-3E73CABE1934}" type="presParOf" srcId="{39F59C63-73BC-4A1F-A995-B65801CC9C2A}" destId="{F5F27FD1-B14A-4CFB-BB78-449920C914CE}" srcOrd="0" destOrd="0" presId="urn:microsoft.com/office/officeart/2008/layout/LinedList"/>
    <dgm:cxn modelId="{5E8B7AA9-4BA5-48A5-B0F6-AB39764B4C98}" type="presParOf" srcId="{F5F27FD1-B14A-4CFB-BB78-449920C914CE}" destId="{B3DCA805-DF12-4143-BC54-923BD5833FE5}" srcOrd="0" destOrd="0" presId="urn:microsoft.com/office/officeart/2008/layout/LinedList"/>
    <dgm:cxn modelId="{082F5B5C-48C0-4A54-9BE4-8F85891309FA}" type="presParOf" srcId="{F5F27FD1-B14A-4CFB-BB78-449920C914CE}" destId="{EF414212-714A-4D1F-B368-3F29270A729A}" srcOrd="1" destOrd="0" presId="urn:microsoft.com/office/officeart/2008/layout/LinedList"/>
    <dgm:cxn modelId="{1D8500EF-A8FA-4E41-91D9-1A1192EA26E0}" type="presParOf" srcId="{F5F27FD1-B14A-4CFB-BB78-449920C914CE}" destId="{44DF4E3F-C4C0-43B2-B7F7-B2C992A55077}" srcOrd="2" destOrd="0" presId="urn:microsoft.com/office/officeart/2008/layout/LinedList"/>
    <dgm:cxn modelId="{D4E9EA49-610F-4E39-8FF9-59CB42A77753}" type="presParOf" srcId="{D9326AAA-6CE9-4134-9126-046B5C4FFD7D}" destId="{5E3C82EF-4641-4157-9C90-1220BD58B178}" srcOrd="5" destOrd="0" presId="urn:microsoft.com/office/officeart/2008/layout/LinedList"/>
    <dgm:cxn modelId="{07169C8E-1A7E-4649-B86F-4BA7A2A080E0}" type="presParOf" srcId="{D9326AAA-6CE9-4134-9126-046B5C4FFD7D}" destId="{C002D3F6-10D6-4C90-9E03-424BDA627FE0}" srcOrd="6" destOrd="0" presId="urn:microsoft.com/office/officeart/2008/layout/LinedList"/>
    <dgm:cxn modelId="{4BCDFF7E-2866-4C1C-AE32-365616697718}" type="presParOf" srcId="{BABDCDA6-D96B-4692-9692-4CBF36E5BDBC}" destId="{35494872-BE78-4EBF-B306-A2B29859D7B9}" srcOrd="8" destOrd="0" presId="urn:microsoft.com/office/officeart/2008/layout/LinedList"/>
    <dgm:cxn modelId="{A58EC630-4E0A-4164-B385-6714B065B97A}" type="presParOf" srcId="{BABDCDA6-D96B-4692-9692-4CBF36E5BDBC}" destId="{ED5D458F-89EC-4899-874A-92B01AC8ADC9}" srcOrd="9" destOrd="0" presId="urn:microsoft.com/office/officeart/2008/layout/LinedList"/>
    <dgm:cxn modelId="{7685B00E-042E-4463-A679-957721B67C90}" type="presParOf" srcId="{ED5D458F-89EC-4899-874A-92B01AC8ADC9}" destId="{5D9468BB-1127-4918-A33F-BACA0D01FD86}" srcOrd="0" destOrd="0" presId="urn:microsoft.com/office/officeart/2008/layout/LinedList"/>
    <dgm:cxn modelId="{E7D23DBA-2633-4300-9F24-7AF1D1FD3379}" type="presParOf" srcId="{ED5D458F-89EC-4899-874A-92B01AC8ADC9}" destId="{69811514-3ECF-4E7F-AF52-4DB512265A17}" srcOrd="1" destOrd="0" presId="urn:microsoft.com/office/officeart/2008/layout/LinedList"/>
    <dgm:cxn modelId="{8D4D781F-784F-4D6D-A991-2FA535CE9735}" type="presParOf" srcId="{69811514-3ECF-4E7F-AF52-4DB512265A17}" destId="{E95A509D-F3CF-43E3-A7DE-86E86F9EFEDE}" srcOrd="0" destOrd="0" presId="urn:microsoft.com/office/officeart/2008/layout/LinedList"/>
    <dgm:cxn modelId="{D4B02109-5F87-4A5A-A3A6-F85C2F7B96C0}" type="presParOf" srcId="{69811514-3ECF-4E7F-AF52-4DB512265A17}" destId="{67742515-C97C-4992-B3D8-00FC83C4ED0D}" srcOrd="1" destOrd="0" presId="urn:microsoft.com/office/officeart/2008/layout/LinedList"/>
    <dgm:cxn modelId="{B00780E0-812C-4376-9830-7D799281ABAF}" type="presParOf" srcId="{67742515-C97C-4992-B3D8-00FC83C4ED0D}" destId="{308AB85B-90E1-4A46-B062-45CA892030FF}" srcOrd="0" destOrd="0" presId="urn:microsoft.com/office/officeart/2008/layout/LinedList"/>
    <dgm:cxn modelId="{2827A116-B08A-4ACE-A79A-188456AC45DF}" type="presParOf" srcId="{67742515-C97C-4992-B3D8-00FC83C4ED0D}" destId="{7E5DFA2C-9027-4D74-8C0D-CCEE0F4A22C0}" srcOrd="1" destOrd="0" presId="urn:microsoft.com/office/officeart/2008/layout/LinedList"/>
    <dgm:cxn modelId="{DDDCAEC3-C2FF-42E9-A95C-9725CA802577}" type="presParOf" srcId="{67742515-C97C-4992-B3D8-00FC83C4ED0D}" destId="{DBE441AC-8168-4A57-9B74-4E5B0AF6F55C}" srcOrd="2" destOrd="0" presId="urn:microsoft.com/office/officeart/2008/layout/LinedList"/>
    <dgm:cxn modelId="{56BC8992-1FE8-485B-BFA6-72746F9BE82A}" type="presParOf" srcId="{DBE441AC-8168-4A57-9B74-4E5B0AF6F55C}" destId="{6CF2F692-72A8-4E80-9998-4CFB9C5EB2E0}" srcOrd="0" destOrd="0" presId="urn:microsoft.com/office/officeart/2008/layout/LinedList"/>
    <dgm:cxn modelId="{A834A266-B0B6-4CF7-A3BC-EC8EE2D42D4A}" type="presParOf" srcId="{6CF2F692-72A8-4E80-9998-4CFB9C5EB2E0}" destId="{B0B41932-F732-4858-9EC8-12D5AF0930D1}" srcOrd="0" destOrd="0" presId="urn:microsoft.com/office/officeart/2008/layout/LinedList"/>
    <dgm:cxn modelId="{2BAC79A5-A0D2-4AC8-AB91-E0B79D2DF5A3}" type="presParOf" srcId="{6CF2F692-72A8-4E80-9998-4CFB9C5EB2E0}" destId="{2DECEA1C-D179-4AF6-857C-085EB08259B6}" srcOrd="1" destOrd="0" presId="urn:microsoft.com/office/officeart/2008/layout/LinedList"/>
    <dgm:cxn modelId="{9B43A9F9-12F1-4F3C-84C6-A33E64E31AF1}" type="presParOf" srcId="{6CF2F692-72A8-4E80-9998-4CFB9C5EB2E0}" destId="{621A6343-D0EF-4026-A44B-CC4521F7E12C}" srcOrd="2" destOrd="0" presId="urn:microsoft.com/office/officeart/2008/layout/LinedList"/>
    <dgm:cxn modelId="{498FC472-CC75-4A47-BE37-12111C6F4CA7}" type="presParOf" srcId="{69811514-3ECF-4E7F-AF52-4DB512265A17}" destId="{62D911C8-800C-4709-9CB2-B7D9FA89C0E8}" srcOrd="2" destOrd="0" presId="urn:microsoft.com/office/officeart/2008/layout/LinedList"/>
    <dgm:cxn modelId="{66B60D7C-E22E-4F6A-B510-C88E5287F8F2}" type="presParOf" srcId="{69811514-3ECF-4E7F-AF52-4DB512265A17}" destId="{5B8C7720-C573-4E75-ACBF-0A5AB162309B}"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27A33-2434-4990-9A97-95D121DECCD4}">
      <dsp:nvSpPr>
        <dsp:cNvPr id="0" name=""/>
        <dsp:cNvSpPr/>
      </dsp:nvSpPr>
      <dsp:spPr>
        <a:xfrm>
          <a:off x="0" y="579"/>
          <a:ext cx="6885714" cy="0"/>
        </a:xfrm>
        <a:prstGeom prst="line">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F2D150B-2515-4E5F-AB3D-CE20C1719C74}">
      <dsp:nvSpPr>
        <dsp:cNvPr id="0" name=""/>
        <dsp:cNvSpPr/>
      </dsp:nvSpPr>
      <dsp:spPr>
        <a:xfrm>
          <a:off x="0" y="579"/>
          <a:ext cx="3508262" cy="94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b="1" kern="1200" dirty="0">
              <a:effectLst/>
              <a:latin typeface="+mn-lt"/>
            </a:rPr>
            <a:t>Servizi svolti nello stesso profilo </a:t>
          </a:r>
          <a:br>
            <a:rPr lang="it-IT" sz="1900" b="1" kern="1200" dirty="0">
              <a:effectLst/>
              <a:latin typeface="+mn-lt"/>
            </a:rPr>
          </a:br>
          <a:r>
            <a:rPr lang="it-IT" sz="1900" b="1" kern="1200" dirty="0">
              <a:effectLst/>
              <a:latin typeface="+mn-lt"/>
            </a:rPr>
            <a:t>scuole statali</a:t>
          </a:r>
          <a:endParaRPr lang="it-IT" sz="1900" b="1" kern="1200" dirty="0">
            <a:latin typeface="+mn-lt"/>
          </a:endParaRPr>
        </a:p>
      </dsp:txBody>
      <dsp:txXfrm>
        <a:off x="0" y="579"/>
        <a:ext cx="3508262" cy="948712"/>
      </dsp:txXfrm>
    </dsp:sp>
    <dsp:sp modelId="{307B86BA-305C-4813-A55E-AEC6A41A1045}">
      <dsp:nvSpPr>
        <dsp:cNvPr id="0" name=""/>
        <dsp:cNvSpPr/>
      </dsp:nvSpPr>
      <dsp:spPr>
        <a:xfrm>
          <a:off x="3571504" y="43660"/>
          <a:ext cx="1623219" cy="86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it-IT" sz="2000" kern="1200" dirty="0">
            <a:latin typeface="+mn-lt"/>
          </a:endParaRPr>
        </a:p>
      </dsp:txBody>
      <dsp:txXfrm>
        <a:off x="3571504" y="43660"/>
        <a:ext cx="1623219" cy="861623"/>
      </dsp:txXfrm>
    </dsp:sp>
    <dsp:sp modelId="{B27EA870-C734-4193-A68F-27ACCB373A4E}">
      <dsp:nvSpPr>
        <dsp:cNvPr id="0" name=""/>
        <dsp:cNvSpPr/>
      </dsp:nvSpPr>
      <dsp:spPr>
        <a:xfrm>
          <a:off x="5257966" y="43660"/>
          <a:ext cx="1623219" cy="86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kern="1200" dirty="0">
              <a:latin typeface="+mn-lt"/>
            </a:rPr>
            <a:t>0,50</a:t>
          </a:r>
        </a:p>
      </dsp:txBody>
      <dsp:txXfrm>
        <a:off x="5257966" y="43660"/>
        <a:ext cx="1623219" cy="861623"/>
      </dsp:txXfrm>
    </dsp:sp>
    <dsp:sp modelId="{1B78F951-1804-47DA-9B43-72F85BB227C7}">
      <dsp:nvSpPr>
        <dsp:cNvPr id="0" name=""/>
        <dsp:cNvSpPr/>
      </dsp:nvSpPr>
      <dsp:spPr>
        <a:xfrm>
          <a:off x="3508262" y="905283"/>
          <a:ext cx="3372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9312981-1938-4775-80AE-77421E300CDB}">
      <dsp:nvSpPr>
        <dsp:cNvPr id="0" name=""/>
        <dsp:cNvSpPr/>
      </dsp:nvSpPr>
      <dsp:spPr>
        <a:xfrm>
          <a:off x="0" y="949291"/>
          <a:ext cx="6885714" cy="0"/>
        </a:xfrm>
        <a:prstGeom prst="line">
          <a:avLst/>
        </a:prstGeom>
        <a:solidFill>
          <a:schemeClr val="accent1">
            <a:shade val="50000"/>
            <a:hueOff val="133703"/>
            <a:satOff val="3582"/>
            <a:lumOff val="15781"/>
            <a:alphaOff val="0"/>
          </a:schemeClr>
        </a:solidFill>
        <a:ln w="12700" cap="flat" cmpd="sng" algn="ctr">
          <a:solidFill>
            <a:schemeClr val="accent1">
              <a:shade val="50000"/>
              <a:hueOff val="133703"/>
              <a:satOff val="3582"/>
              <a:lumOff val="1578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2C8EBE9-C76D-453C-AD7E-B5BC0664B417}">
      <dsp:nvSpPr>
        <dsp:cNvPr id="0" name=""/>
        <dsp:cNvSpPr/>
      </dsp:nvSpPr>
      <dsp:spPr>
        <a:xfrm>
          <a:off x="0" y="949291"/>
          <a:ext cx="3501913" cy="94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b="1" kern="1200" dirty="0">
              <a:effectLst/>
              <a:latin typeface="+mn-lt"/>
            </a:rPr>
            <a:t>Servizi svolti nello stesso profilo </a:t>
          </a:r>
          <a:br>
            <a:rPr lang="it-IT" sz="1900" b="1" kern="1200" dirty="0">
              <a:effectLst/>
              <a:latin typeface="+mn-lt"/>
            </a:rPr>
          </a:br>
          <a:r>
            <a:rPr lang="it-IT" sz="1900" b="1" kern="1200" dirty="0">
              <a:effectLst/>
              <a:latin typeface="+mn-lt"/>
            </a:rPr>
            <a:t>scuole NON statali</a:t>
          </a:r>
          <a:endParaRPr lang="it-IT" sz="1900" b="1" kern="1200" dirty="0">
            <a:latin typeface="+mn-lt"/>
          </a:endParaRPr>
        </a:p>
      </dsp:txBody>
      <dsp:txXfrm>
        <a:off x="0" y="949291"/>
        <a:ext cx="3501913" cy="948712"/>
      </dsp:txXfrm>
    </dsp:sp>
    <dsp:sp modelId="{C34C4D4F-ED3A-4765-AF13-B346A53E94AF}">
      <dsp:nvSpPr>
        <dsp:cNvPr id="0" name=""/>
        <dsp:cNvSpPr/>
      </dsp:nvSpPr>
      <dsp:spPr>
        <a:xfrm>
          <a:off x="3565155" y="992372"/>
          <a:ext cx="1623219" cy="86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it-IT" sz="2000" kern="1200" dirty="0">
            <a:latin typeface="+mn-lt"/>
          </a:endParaRPr>
        </a:p>
      </dsp:txBody>
      <dsp:txXfrm>
        <a:off x="3565155" y="992372"/>
        <a:ext cx="1623219" cy="861623"/>
      </dsp:txXfrm>
    </dsp:sp>
    <dsp:sp modelId="{6C53DA8B-07C6-4598-9B01-5BD6619F03A7}">
      <dsp:nvSpPr>
        <dsp:cNvPr id="0" name=""/>
        <dsp:cNvSpPr/>
      </dsp:nvSpPr>
      <dsp:spPr>
        <a:xfrm>
          <a:off x="5251617" y="992372"/>
          <a:ext cx="1623219" cy="86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kern="1200" dirty="0">
              <a:latin typeface="+mn-lt"/>
            </a:rPr>
            <a:t>0,25</a:t>
          </a:r>
        </a:p>
      </dsp:txBody>
      <dsp:txXfrm>
        <a:off x="5251617" y="992372"/>
        <a:ext cx="1623219" cy="861623"/>
      </dsp:txXfrm>
    </dsp:sp>
    <dsp:sp modelId="{00D6DAB8-930B-451A-BE11-348769BAAD7A}">
      <dsp:nvSpPr>
        <dsp:cNvPr id="0" name=""/>
        <dsp:cNvSpPr/>
      </dsp:nvSpPr>
      <dsp:spPr>
        <a:xfrm>
          <a:off x="3501913" y="1853995"/>
          <a:ext cx="3372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26CCEBE-89F4-4658-AFCF-0B29141621F9}">
      <dsp:nvSpPr>
        <dsp:cNvPr id="0" name=""/>
        <dsp:cNvSpPr/>
      </dsp:nvSpPr>
      <dsp:spPr>
        <a:xfrm>
          <a:off x="0" y="1898003"/>
          <a:ext cx="6885714" cy="0"/>
        </a:xfrm>
        <a:prstGeom prst="line">
          <a:avLst/>
        </a:prstGeom>
        <a:solidFill>
          <a:schemeClr val="accent1">
            <a:shade val="50000"/>
            <a:hueOff val="267407"/>
            <a:satOff val="7164"/>
            <a:lumOff val="31562"/>
            <a:alphaOff val="0"/>
          </a:schemeClr>
        </a:solidFill>
        <a:ln w="12700" cap="flat" cmpd="sng" algn="ctr">
          <a:solidFill>
            <a:schemeClr val="accent1">
              <a:shade val="50000"/>
              <a:hueOff val="267407"/>
              <a:satOff val="7164"/>
              <a:lumOff val="3156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C367EBF-14F8-4A09-A254-2DCF1CB685D6}">
      <dsp:nvSpPr>
        <dsp:cNvPr id="0" name=""/>
        <dsp:cNvSpPr/>
      </dsp:nvSpPr>
      <dsp:spPr>
        <a:xfrm>
          <a:off x="0" y="1898003"/>
          <a:ext cx="3487772" cy="94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b="1" kern="1200" dirty="0">
              <a:latin typeface="+mn-lt"/>
            </a:rPr>
            <a:t>Servizi svolti in altri profili ATA </a:t>
          </a:r>
          <a:br>
            <a:rPr lang="it-IT" sz="1900" b="1" kern="1200" dirty="0">
              <a:latin typeface="+mn-lt"/>
            </a:rPr>
          </a:br>
          <a:r>
            <a:rPr lang="it-IT" sz="1900" b="1" kern="1200" dirty="0">
              <a:latin typeface="+mn-lt"/>
            </a:rPr>
            <a:t>(o di docente) </a:t>
          </a:r>
          <a:br>
            <a:rPr lang="it-IT" sz="1900" b="1" kern="1200" dirty="0">
              <a:latin typeface="+mn-lt"/>
            </a:rPr>
          </a:br>
          <a:r>
            <a:rPr lang="it-IT" sz="1900" b="1" kern="1200" dirty="0">
              <a:latin typeface="+mn-lt"/>
            </a:rPr>
            <a:t>scuole statali</a:t>
          </a:r>
        </a:p>
      </dsp:txBody>
      <dsp:txXfrm>
        <a:off x="0" y="1898003"/>
        <a:ext cx="3487772" cy="948712"/>
      </dsp:txXfrm>
    </dsp:sp>
    <dsp:sp modelId="{CF50A295-B098-4056-A292-41F2797273D5}">
      <dsp:nvSpPr>
        <dsp:cNvPr id="0" name=""/>
        <dsp:cNvSpPr/>
      </dsp:nvSpPr>
      <dsp:spPr>
        <a:xfrm>
          <a:off x="3551417" y="1920053"/>
          <a:ext cx="1633575" cy="44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latin typeface="+mn-lt"/>
            </a:rPr>
            <a:t>AA/AT/CO/IF</a:t>
          </a:r>
        </a:p>
      </dsp:txBody>
      <dsp:txXfrm>
        <a:off x="3551417" y="1920053"/>
        <a:ext cx="1633575" cy="441002"/>
      </dsp:txXfrm>
    </dsp:sp>
    <dsp:sp modelId="{CD00D172-EEB4-490E-B552-DAD79AC810C2}">
      <dsp:nvSpPr>
        <dsp:cNvPr id="0" name=""/>
        <dsp:cNvSpPr/>
      </dsp:nvSpPr>
      <dsp:spPr>
        <a:xfrm>
          <a:off x="5248638" y="1920053"/>
          <a:ext cx="1633575" cy="44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kern="1200" dirty="0">
              <a:latin typeface="+mn-lt"/>
            </a:rPr>
            <a:t>0,10</a:t>
          </a:r>
        </a:p>
      </dsp:txBody>
      <dsp:txXfrm>
        <a:off x="5248638" y="1920053"/>
        <a:ext cx="1633575" cy="441002"/>
      </dsp:txXfrm>
    </dsp:sp>
    <dsp:sp modelId="{F0668303-C180-41D2-8CBD-3940117D8D09}">
      <dsp:nvSpPr>
        <dsp:cNvPr id="0" name=""/>
        <dsp:cNvSpPr/>
      </dsp:nvSpPr>
      <dsp:spPr>
        <a:xfrm>
          <a:off x="3487772" y="2361056"/>
          <a:ext cx="339444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16D06FE-AE94-49B3-A1F5-99810C1424CE}">
      <dsp:nvSpPr>
        <dsp:cNvPr id="0" name=""/>
        <dsp:cNvSpPr/>
      </dsp:nvSpPr>
      <dsp:spPr>
        <a:xfrm>
          <a:off x="3551417" y="2383106"/>
          <a:ext cx="1633575" cy="44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latin typeface="+mn-lt"/>
            </a:rPr>
            <a:t>CS/CR</a:t>
          </a:r>
        </a:p>
      </dsp:txBody>
      <dsp:txXfrm>
        <a:off x="3551417" y="2383106"/>
        <a:ext cx="1633575" cy="441002"/>
      </dsp:txXfrm>
    </dsp:sp>
    <dsp:sp modelId="{F59D8D77-79A9-41D3-959A-8E64206DE617}">
      <dsp:nvSpPr>
        <dsp:cNvPr id="0" name=""/>
        <dsp:cNvSpPr/>
      </dsp:nvSpPr>
      <dsp:spPr>
        <a:xfrm>
          <a:off x="5248638" y="2383106"/>
          <a:ext cx="1633575" cy="44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kern="1200" dirty="0">
              <a:latin typeface="+mn-lt"/>
            </a:rPr>
            <a:t>0,15</a:t>
          </a:r>
        </a:p>
      </dsp:txBody>
      <dsp:txXfrm>
        <a:off x="5248638" y="2383106"/>
        <a:ext cx="1633575" cy="441002"/>
      </dsp:txXfrm>
    </dsp:sp>
    <dsp:sp modelId="{92C491AD-A8FC-49B1-AD39-4221D868BDEC}">
      <dsp:nvSpPr>
        <dsp:cNvPr id="0" name=""/>
        <dsp:cNvSpPr/>
      </dsp:nvSpPr>
      <dsp:spPr>
        <a:xfrm>
          <a:off x="3487772" y="2824109"/>
          <a:ext cx="339444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C66AA16-AEC9-4713-B466-0332A1A27740}">
      <dsp:nvSpPr>
        <dsp:cNvPr id="0" name=""/>
        <dsp:cNvSpPr/>
      </dsp:nvSpPr>
      <dsp:spPr>
        <a:xfrm>
          <a:off x="0" y="2846715"/>
          <a:ext cx="6885714" cy="0"/>
        </a:xfrm>
        <a:prstGeom prst="line">
          <a:avLst/>
        </a:prstGeom>
        <a:solidFill>
          <a:schemeClr val="accent1">
            <a:shade val="50000"/>
            <a:hueOff val="267407"/>
            <a:satOff val="7164"/>
            <a:lumOff val="31562"/>
            <a:alphaOff val="0"/>
          </a:schemeClr>
        </a:solidFill>
        <a:ln w="12700" cap="flat" cmpd="sng" algn="ctr">
          <a:solidFill>
            <a:schemeClr val="accent1">
              <a:shade val="50000"/>
              <a:hueOff val="267407"/>
              <a:satOff val="7164"/>
              <a:lumOff val="3156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881A5B8-D487-480D-9333-A7C07B2819E9}">
      <dsp:nvSpPr>
        <dsp:cNvPr id="0" name=""/>
        <dsp:cNvSpPr/>
      </dsp:nvSpPr>
      <dsp:spPr>
        <a:xfrm>
          <a:off x="0" y="2846715"/>
          <a:ext cx="3508262" cy="94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b="1" kern="1200" dirty="0">
              <a:effectLst/>
              <a:latin typeface="+mn-lt"/>
            </a:rPr>
            <a:t>Servizi svolti in altri profili ATA </a:t>
          </a:r>
          <a:br>
            <a:rPr lang="it-IT" sz="1900" b="1" kern="1200" dirty="0">
              <a:effectLst/>
              <a:latin typeface="+mn-lt"/>
            </a:rPr>
          </a:br>
          <a:r>
            <a:rPr lang="it-IT" sz="1900" b="1" kern="1200" dirty="0">
              <a:effectLst/>
              <a:latin typeface="+mn-lt"/>
            </a:rPr>
            <a:t>(o di docente) </a:t>
          </a:r>
          <a:br>
            <a:rPr lang="it-IT" sz="1900" b="1" kern="1200" dirty="0">
              <a:effectLst/>
              <a:latin typeface="+mn-lt"/>
            </a:rPr>
          </a:br>
          <a:r>
            <a:rPr lang="it-IT" sz="1900" b="1" kern="1200" dirty="0">
              <a:effectLst/>
              <a:latin typeface="+mn-lt"/>
            </a:rPr>
            <a:t>scuole  NON statali</a:t>
          </a:r>
          <a:endParaRPr lang="it-IT" sz="1900" b="1" kern="1200" dirty="0">
            <a:effectLst/>
            <a:latin typeface="+mn-lt"/>
            <a:ea typeface="Times New Roman" panose="02020603050405020304" pitchFamily="18" charset="0"/>
          </a:endParaRPr>
        </a:p>
      </dsp:txBody>
      <dsp:txXfrm>
        <a:off x="0" y="2846715"/>
        <a:ext cx="3508262" cy="948712"/>
      </dsp:txXfrm>
    </dsp:sp>
    <dsp:sp modelId="{C553E224-0860-4A63-8E3D-E82792DF2CD0}">
      <dsp:nvSpPr>
        <dsp:cNvPr id="0" name=""/>
        <dsp:cNvSpPr/>
      </dsp:nvSpPr>
      <dsp:spPr>
        <a:xfrm>
          <a:off x="3571504" y="2868765"/>
          <a:ext cx="1623219" cy="44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effectLst/>
              <a:latin typeface="+mn-lt"/>
            </a:rPr>
            <a:t>AA/AT/CO/IF</a:t>
          </a:r>
          <a:endParaRPr lang="it-IT" sz="2000" kern="1200" dirty="0">
            <a:effectLst/>
            <a:latin typeface="+mn-lt"/>
            <a:ea typeface="Times New Roman" panose="02020603050405020304" pitchFamily="18" charset="0"/>
          </a:endParaRPr>
        </a:p>
      </dsp:txBody>
      <dsp:txXfrm>
        <a:off x="3571504" y="2868765"/>
        <a:ext cx="1623219" cy="441002"/>
      </dsp:txXfrm>
    </dsp:sp>
    <dsp:sp modelId="{7FE5E6EB-B844-4679-8413-092DB2CF1E7B}">
      <dsp:nvSpPr>
        <dsp:cNvPr id="0" name=""/>
        <dsp:cNvSpPr/>
      </dsp:nvSpPr>
      <dsp:spPr>
        <a:xfrm>
          <a:off x="5257966" y="2868765"/>
          <a:ext cx="1623219" cy="44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kern="1200" dirty="0">
              <a:effectLst/>
              <a:latin typeface="+mn-lt"/>
              <a:ea typeface="Times New Roman" panose="02020603050405020304" pitchFamily="18" charset="0"/>
            </a:rPr>
            <a:t>0,05</a:t>
          </a:r>
        </a:p>
      </dsp:txBody>
      <dsp:txXfrm>
        <a:off x="5257966" y="2868765"/>
        <a:ext cx="1623219" cy="441002"/>
      </dsp:txXfrm>
    </dsp:sp>
    <dsp:sp modelId="{661BDB9F-7C58-4AEA-873E-BB89760A1149}">
      <dsp:nvSpPr>
        <dsp:cNvPr id="0" name=""/>
        <dsp:cNvSpPr/>
      </dsp:nvSpPr>
      <dsp:spPr>
        <a:xfrm>
          <a:off x="3508262" y="3309768"/>
          <a:ext cx="3372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7460741-2ED8-45D6-B98B-4FABDAD78011}">
      <dsp:nvSpPr>
        <dsp:cNvPr id="0" name=""/>
        <dsp:cNvSpPr/>
      </dsp:nvSpPr>
      <dsp:spPr>
        <a:xfrm>
          <a:off x="3571504" y="3331818"/>
          <a:ext cx="1623219" cy="44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effectLst/>
              <a:latin typeface="+mn-lt"/>
            </a:rPr>
            <a:t>CS/CR</a:t>
          </a:r>
          <a:endParaRPr lang="it-IT" sz="2000" kern="1200" dirty="0">
            <a:effectLst/>
            <a:latin typeface="+mn-lt"/>
            <a:ea typeface="Times New Roman" panose="02020603050405020304" pitchFamily="18" charset="0"/>
          </a:endParaRPr>
        </a:p>
      </dsp:txBody>
      <dsp:txXfrm>
        <a:off x="3571504" y="3331818"/>
        <a:ext cx="1623219" cy="441002"/>
      </dsp:txXfrm>
    </dsp:sp>
    <dsp:sp modelId="{EF414212-714A-4D1F-B368-3F29270A729A}">
      <dsp:nvSpPr>
        <dsp:cNvPr id="0" name=""/>
        <dsp:cNvSpPr/>
      </dsp:nvSpPr>
      <dsp:spPr>
        <a:xfrm>
          <a:off x="5257966" y="3331818"/>
          <a:ext cx="1623219" cy="44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kern="1200" dirty="0">
              <a:effectLst/>
              <a:latin typeface="+mn-lt"/>
              <a:ea typeface="Times New Roman" panose="02020603050405020304" pitchFamily="18" charset="0"/>
            </a:rPr>
            <a:t>0,075</a:t>
          </a:r>
        </a:p>
      </dsp:txBody>
      <dsp:txXfrm>
        <a:off x="5257966" y="3331818"/>
        <a:ext cx="1623219" cy="441002"/>
      </dsp:txXfrm>
    </dsp:sp>
    <dsp:sp modelId="{5E3C82EF-4641-4157-9C90-1220BD58B178}">
      <dsp:nvSpPr>
        <dsp:cNvPr id="0" name=""/>
        <dsp:cNvSpPr/>
      </dsp:nvSpPr>
      <dsp:spPr>
        <a:xfrm>
          <a:off x="3508262" y="3772821"/>
          <a:ext cx="3372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5494872-BE78-4EBF-B306-A2B29859D7B9}">
      <dsp:nvSpPr>
        <dsp:cNvPr id="0" name=""/>
        <dsp:cNvSpPr/>
      </dsp:nvSpPr>
      <dsp:spPr>
        <a:xfrm>
          <a:off x="0" y="3795427"/>
          <a:ext cx="6885714" cy="0"/>
        </a:xfrm>
        <a:prstGeom prst="line">
          <a:avLst/>
        </a:prstGeom>
        <a:solidFill>
          <a:schemeClr val="accent1">
            <a:shade val="50000"/>
            <a:hueOff val="133703"/>
            <a:satOff val="3582"/>
            <a:lumOff val="15781"/>
            <a:alphaOff val="0"/>
          </a:schemeClr>
        </a:solidFill>
        <a:ln w="12700" cap="flat" cmpd="sng" algn="ctr">
          <a:solidFill>
            <a:schemeClr val="accent1">
              <a:shade val="50000"/>
              <a:hueOff val="133703"/>
              <a:satOff val="3582"/>
              <a:lumOff val="1578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D9468BB-1127-4918-A33F-BACA0D01FD86}">
      <dsp:nvSpPr>
        <dsp:cNvPr id="0" name=""/>
        <dsp:cNvSpPr/>
      </dsp:nvSpPr>
      <dsp:spPr>
        <a:xfrm>
          <a:off x="0" y="3795427"/>
          <a:ext cx="3493517" cy="94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b="1" kern="1200" dirty="0">
              <a:effectLst/>
              <a:latin typeface="+mn-lt"/>
            </a:rPr>
            <a:t>Qualsiasi servizio svolto nelle Pubbliche Amministrazioni</a:t>
          </a:r>
          <a:endParaRPr lang="it-IT" sz="1900" b="1" kern="1200" dirty="0">
            <a:effectLst/>
            <a:latin typeface="+mn-lt"/>
            <a:ea typeface="Times New Roman" panose="02020603050405020304" pitchFamily="18" charset="0"/>
          </a:endParaRPr>
        </a:p>
      </dsp:txBody>
      <dsp:txXfrm>
        <a:off x="0" y="3795427"/>
        <a:ext cx="3493517" cy="948712"/>
      </dsp:txXfrm>
    </dsp:sp>
    <dsp:sp modelId="{7E5DFA2C-9027-4D74-8C0D-CCEE0F4A22C0}">
      <dsp:nvSpPr>
        <dsp:cNvPr id="0" name=""/>
        <dsp:cNvSpPr/>
      </dsp:nvSpPr>
      <dsp:spPr>
        <a:xfrm>
          <a:off x="3556961" y="3838508"/>
          <a:ext cx="1628397" cy="86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it-IT" sz="2000" kern="1200" dirty="0">
            <a:effectLst/>
            <a:latin typeface="+mn-lt"/>
            <a:ea typeface="Times New Roman" panose="02020603050405020304" pitchFamily="18" charset="0"/>
          </a:endParaRPr>
        </a:p>
      </dsp:txBody>
      <dsp:txXfrm>
        <a:off x="3556961" y="3838508"/>
        <a:ext cx="1628397" cy="861623"/>
      </dsp:txXfrm>
    </dsp:sp>
    <dsp:sp modelId="{2DECEA1C-D179-4AF6-857C-085EB08259B6}">
      <dsp:nvSpPr>
        <dsp:cNvPr id="0" name=""/>
        <dsp:cNvSpPr/>
      </dsp:nvSpPr>
      <dsp:spPr>
        <a:xfrm>
          <a:off x="5248802" y="3838508"/>
          <a:ext cx="1628397" cy="86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kern="1200" dirty="0">
              <a:effectLst/>
              <a:latin typeface="+mn-lt"/>
              <a:ea typeface="Times New Roman" panose="02020603050405020304" pitchFamily="18" charset="0"/>
            </a:rPr>
            <a:t>0,05</a:t>
          </a:r>
        </a:p>
      </dsp:txBody>
      <dsp:txXfrm>
        <a:off x="5248802" y="3838508"/>
        <a:ext cx="1628397" cy="861623"/>
      </dsp:txXfrm>
    </dsp:sp>
    <dsp:sp modelId="{62D911C8-800C-4709-9CB2-B7D9FA89C0E8}">
      <dsp:nvSpPr>
        <dsp:cNvPr id="0" name=""/>
        <dsp:cNvSpPr/>
      </dsp:nvSpPr>
      <dsp:spPr>
        <a:xfrm>
          <a:off x="3493517" y="4700132"/>
          <a:ext cx="33836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F47D61D4-5558-41B2-9242-8FBF18F66622}" type="datetimeFigureOut">
              <a:rPr lang="it-IT" smtClean="0"/>
              <a:pPr/>
              <a:t>16/05/2021</a:t>
            </a:fld>
            <a:endParaRPr lang="it-IT" dirty="0"/>
          </a:p>
        </p:txBody>
      </p:sp>
      <p:sp>
        <p:nvSpPr>
          <p:cNvPr id="4" name="Segnaposto immagin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7319"/>
            <a:ext cx="2945659" cy="49534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377319"/>
            <a:ext cx="2945659" cy="495347"/>
          </a:xfrm>
          <a:prstGeom prst="rect">
            <a:avLst/>
          </a:prstGeom>
        </p:spPr>
        <p:txBody>
          <a:bodyPr vert="horz" lIns="91440" tIns="45720" rIns="91440" bIns="45720" rtlCol="0" anchor="b"/>
          <a:lstStyle>
            <a:lvl1pPr algn="r">
              <a:defRPr sz="1200"/>
            </a:lvl1pPr>
          </a:lstStyle>
          <a:p>
            <a:fld id="{79427BC7-D6E1-4A5B-81A5-3DBD0FE48C31}" type="slidenum">
              <a:rPr lang="it-IT" smtClean="0"/>
              <a:pPr/>
              <a:t>‹N›</a:t>
            </a:fld>
            <a:endParaRPr lang="it-IT" dirty="0"/>
          </a:p>
        </p:txBody>
      </p:sp>
    </p:spTree>
    <p:extLst>
      <p:ext uri="{BB962C8B-B14F-4D97-AF65-F5344CB8AC3E}">
        <p14:creationId xmlns:p14="http://schemas.microsoft.com/office/powerpoint/2010/main" val="349223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9427BC7-D6E1-4A5B-81A5-3DBD0FE48C31}" type="slidenum">
              <a:rPr lang="it-IT" smtClean="0"/>
              <a:pPr/>
              <a:t>1</a:t>
            </a:fld>
            <a:endParaRPr lang="it-IT" dirty="0"/>
          </a:p>
        </p:txBody>
      </p:sp>
    </p:spTree>
    <p:extLst>
      <p:ext uri="{BB962C8B-B14F-4D97-AF65-F5344CB8AC3E}">
        <p14:creationId xmlns:p14="http://schemas.microsoft.com/office/powerpoint/2010/main" val="3596158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27BC7-D6E1-4A5B-81A5-3DBD0FE48C31}"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721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9427BC7-D6E1-4A5B-81A5-3DBD0FE48C31}" type="slidenum">
              <a:rPr lang="it-IT" smtClean="0"/>
              <a:pPr/>
              <a:t>49</a:t>
            </a:fld>
            <a:endParaRPr lang="it-IT" dirty="0"/>
          </a:p>
        </p:txBody>
      </p:sp>
    </p:spTree>
    <p:extLst>
      <p:ext uri="{BB962C8B-B14F-4D97-AF65-F5344CB8AC3E}">
        <p14:creationId xmlns:p14="http://schemas.microsoft.com/office/powerpoint/2010/main" val="306521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C620987-4265-45FE-A186-285B82DC47A5}" type="datetime1">
              <a:rPr lang="it-IT" smtClean="0"/>
              <a:t>16/05/2021</a:t>
            </a:fld>
            <a:endParaRPr lang="it-IT" dirty="0"/>
          </a:p>
        </p:txBody>
      </p:sp>
      <p:sp>
        <p:nvSpPr>
          <p:cNvPr id="5" name="Segnaposto piè di pagina 4"/>
          <p:cNvSpPr>
            <a:spLocks noGrp="1"/>
          </p:cNvSpPr>
          <p:nvPr>
            <p:ph type="ftr" sz="quarter" idx="11"/>
          </p:nvPr>
        </p:nvSpPr>
        <p:spPr/>
        <p:txBody>
          <a:bodyPr/>
          <a:lstStyle/>
          <a:p>
            <a:r>
              <a:rPr lang="it-IT"/>
              <a:t>UIL Scuola - uilscuola@uilscuola.it</a:t>
            </a:r>
            <a:endParaRPr lang="it-IT" dirty="0"/>
          </a:p>
        </p:txBody>
      </p:sp>
      <p:sp>
        <p:nvSpPr>
          <p:cNvPr id="6" name="Segnaposto numero diapositiva 5"/>
          <p:cNvSpPr>
            <a:spLocks noGrp="1"/>
          </p:cNvSpPr>
          <p:nvPr>
            <p:ph type="sldNum" sz="quarter" idx="12"/>
          </p:nvPr>
        </p:nvSpPr>
        <p:spPr/>
        <p:txBody>
          <a:bodyPr/>
          <a:lstStyle/>
          <a:p>
            <a:fld id="{63B71808-55B8-406B-8BCE-4EDE9167064E}" type="slidenum">
              <a:rPr lang="it-IT" smtClean="0"/>
              <a:pPr/>
              <a:t>‹N›</a:t>
            </a:fld>
            <a:endParaRPr lang="it-IT" dirty="0"/>
          </a:p>
        </p:txBody>
      </p:sp>
    </p:spTree>
    <p:extLst>
      <p:ext uri="{BB962C8B-B14F-4D97-AF65-F5344CB8AC3E}">
        <p14:creationId xmlns:p14="http://schemas.microsoft.com/office/powerpoint/2010/main" val="89147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5102683-D67B-4A37-B12A-DADC2F59B09F}" type="datetime1">
              <a:rPr lang="it-IT" smtClean="0"/>
              <a:t>16/05/2021</a:t>
            </a:fld>
            <a:endParaRPr lang="it-IT" dirty="0"/>
          </a:p>
        </p:txBody>
      </p:sp>
      <p:sp>
        <p:nvSpPr>
          <p:cNvPr id="5" name="Segnaposto piè di pagina 4"/>
          <p:cNvSpPr>
            <a:spLocks noGrp="1"/>
          </p:cNvSpPr>
          <p:nvPr>
            <p:ph type="ftr" sz="quarter" idx="11"/>
          </p:nvPr>
        </p:nvSpPr>
        <p:spPr/>
        <p:txBody>
          <a:bodyPr/>
          <a:lstStyle/>
          <a:p>
            <a:r>
              <a:rPr lang="it-IT"/>
              <a:t>UIL Scuola - uilscuola@uilscuola.it</a:t>
            </a:r>
            <a:endParaRPr lang="it-IT" dirty="0"/>
          </a:p>
        </p:txBody>
      </p:sp>
      <p:sp>
        <p:nvSpPr>
          <p:cNvPr id="6" name="Segnaposto numero diapositiva 5"/>
          <p:cNvSpPr>
            <a:spLocks noGrp="1"/>
          </p:cNvSpPr>
          <p:nvPr>
            <p:ph type="sldNum" sz="quarter" idx="12"/>
          </p:nvPr>
        </p:nvSpPr>
        <p:spPr/>
        <p:txBody>
          <a:bodyPr/>
          <a:lstStyle/>
          <a:p>
            <a:fld id="{63B71808-55B8-406B-8BCE-4EDE9167064E}" type="slidenum">
              <a:rPr lang="it-IT" smtClean="0"/>
              <a:pPr/>
              <a:t>‹N›</a:t>
            </a:fld>
            <a:endParaRPr lang="it-IT" dirty="0"/>
          </a:p>
        </p:txBody>
      </p:sp>
    </p:spTree>
    <p:extLst>
      <p:ext uri="{BB962C8B-B14F-4D97-AF65-F5344CB8AC3E}">
        <p14:creationId xmlns:p14="http://schemas.microsoft.com/office/powerpoint/2010/main" val="1526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1F3DD9F-E98C-47FA-A373-E4EB29BE75B4}" type="datetime1">
              <a:rPr lang="it-IT" smtClean="0"/>
              <a:t>16/05/2021</a:t>
            </a:fld>
            <a:endParaRPr lang="it-IT" dirty="0"/>
          </a:p>
        </p:txBody>
      </p:sp>
      <p:sp>
        <p:nvSpPr>
          <p:cNvPr id="5" name="Segnaposto piè di pagina 4"/>
          <p:cNvSpPr>
            <a:spLocks noGrp="1"/>
          </p:cNvSpPr>
          <p:nvPr>
            <p:ph type="ftr" sz="quarter" idx="11"/>
          </p:nvPr>
        </p:nvSpPr>
        <p:spPr/>
        <p:txBody>
          <a:bodyPr/>
          <a:lstStyle/>
          <a:p>
            <a:r>
              <a:rPr lang="it-IT"/>
              <a:t>UIL Scuola - uilscuola@uilscuola.it</a:t>
            </a:r>
            <a:endParaRPr lang="it-IT" dirty="0"/>
          </a:p>
        </p:txBody>
      </p:sp>
      <p:sp>
        <p:nvSpPr>
          <p:cNvPr id="6" name="Segnaposto numero diapositiva 5"/>
          <p:cNvSpPr>
            <a:spLocks noGrp="1"/>
          </p:cNvSpPr>
          <p:nvPr>
            <p:ph type="sldNum" sz="quarter" idx="12"/>
          </p:nvPr>
        </p:nvSpPr>
        <p:spPr/>
        <p:txBody>
          <a:bodyPr/>
          <a:lstStyle/>
          <a:p>
            <a:fld id="{63B71808-55B8-406B-8BCE-4EDE9167064E}" type="slidenum">
              <a:rPr lang="it-IT" smtClean="0"/>
              <a:pPr/>
              <a:t>‹N›</a:t>
            </a:fld>
            <a:endParaRPr lang="it-IT" dirty="0"/>
          </a:p>
        </p:txBody>
      </p:sp>
    </p:spTree>
    <p:extLst>
      <p:ext uri="{BB962C8B-B14F-4D97-AF65-F5344CB8AC3E}">
        <p14:creationId xmlns:p14="http://schemas.microsoft.com/office/powerpoint/2010/main" val="418746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3A308AD-6374-42AB-89BE-57197914EFA3}" type="datetime1">
              <a:rPr lang="it-IT" smtClean="0"/>
              <a:t>16/05/2021</a:t>
            </a:fld>
            <a:endParaRPr lang="it-IT" dirty="0"/>
          </a:p>
        </p:txBody>
      </p:sp>
      <p:sp>
        <p:nvSpPr>
          <p:cNvPr id="5" name="Segnaposto piè di pagina 4"/>
          <p:cNvSpPr>
            <a:spLocks noGrp="1"/>
          </p:cNvSpPr>
          <p:nvPr>
            <p:ph type="ftr" sz="quarter" idx="11"/>
          </p:nvPr>
        </p:nvSpPr>
        <p:spPr/>
        <p:txBody>
          <a:bodyPr/>
          <a:lstStyle/>
          <a:p>
            <a:r>
              <a:rPr lang="it-IT"/>
              <a:t>UIL Scuola - uilscuola@uilscuola.it</a:t>
            </a:r>
            <a:endParaRPr lang="it-IT" dirty="0"/>
          </a:p>
        </p:txBody>
      </p:sp>
      <p:sp>
        <p:nvSpPr>
          <p:cNvPr id="6" name="Segnaposto numero diapositiva 5"/>
          <p:cNvSpPr>
            <a:spLocks noGrp="1"/>
          </p:cNvSpPr>
          <p:nvPr>
            <p:ph type="sldNum" sz="quarter" idx="12"/>
          </p:nvPr>
        </p:nvSpPr>
        <p:spPr/>
        <p:txBody>
          <a:bodyPr/>
          <a:lstStyle/>
          <a:p>
            <a:fld id="{63B71808-55B8-406B-8BCE-4EDE9167064E}" type="slidenum">
              <a:rPr lang="it-IT" smtClean="0"/>
              <a:pPr/>
              <a:t>‹N›</a:t>
            </a:fld>
            <a:endParaRPr lang="it-IT" dirty="0"/>
          </a:p>
        </p:txBody>
      </p:sp>
    </p:spTree>
    <p:extLst>
      <p:ext uri="{BB962C8B-B14F-4D97-AF65-F5344CB8AC3E}">
        <p14:creationId xmlns:p14="http://schemas.microsoft.com/office/powerpoint/2010/main" val="292558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A251CAC6-BEBA-4A4F-9E21-3B86F5C6E31B}" type="datetime1">
              <a:rPr lang="it-IT" smtClean="0"/>
              <a:t>16/05/2021</a:t>
            </a:fld>
            <a:endParaRPr lang="it-IT" dirty="0"/>
          </a:p>
        </p:txBody>
      </p:sp>
      <p:sp>
        <p:nvSpPr>
          <p:cNvPr id="5" name="Segnaposto piè di pagina 4"/>
          <p:cNvSpPr>
            <a:spLocks noGrp="1"/>
          </p:cNvSpPr>
          <p:nvPr>
            <p:ph type="ftr" sz="quarter" idx="11"/>
          </p:nvPr>
        </p:nvSpPr>
        <p:spPr/>
        <p:txBody>
          <a:bodyPr/>
          <a:lstStyle/>
          <a:p>
            <a:r>
              <a:rPr lang="it-IT"/>
              <a:t>UIL Scuola - uilscuola@uilscuola.it</a:t>
            </a:r>
            <a:endParaRPr lang="it-IT" dirty="0"/>
          </a:p>
        </p:txBody>
      </p:sp>
      <p:sp>
        <p:nvSpPr>
          <p:cNvPr id="6" name="Segnaposto numero diapositiva 5"/>
          <p:cNvSpPr>
            <a:spLocks noGrp="1"/>
          </p:cNvSpPr>
          <p:nvPr>
            <p:ph type="sldNum" sz="quarter" idx="12"/>
          </p:nvPr>
        </p:nvSpPr>
        <p:spPr/>
        <p:txBody>
          <a:bodyPr/>
          <a:lstStyle/>
          <a:p>
            <a:fld id="{63B71808-55B8-406B-8BCE-4EDE9167064E}" type="slidenum">
              <a:rPr lang="it-IT" smtClean="0"/>
              <a:pPr/>
              <a:t>‹N›</a:t>
            </a:fld>
            <a:endParaRPr lang="it-IT" dirty="0"/>
          </a:p>
        </p:txBody>
      </p:sp>
    </p:spTree>
    <p:extLst>
      <p:ext uri="{BB962C8B-B14F-4D97-AF65-F5344CB8AC3E}">
        <p14:creationId xmlns:p14="http://schemas.microsoft.com/office/powerpoint/2010/main" val="356278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7AF51A8-9A0B-486E-B50E-56703DDB143A}" type="datetime1">
              <a:rPr lang="it-IT" smtClean="0"/>
              <a:t>16/05/2021</a:t>
            </a:fld>
            <a:endParaRPr lang="it-IT" dirty="0"/>
          </a:p>
        </p:txBody>
      </p:sp>
      <p:sp>
        <p:nvSpPr>
          <p:cNvPr id="6" name="Segnaposto piè di pagina 5"/>
          <p:cNvSpPr>
            <a:spLocks noGrp="1"/>
          </p:cNvSpPr>
          <p:nvPr>
            <p:ph type="ftr" sz="quarter" idx="11"/>
          </p:nvPr>
        </p:nvSpPr>
        <p:spPr/>
        <p:txBody>
          <a:bodyPr/>
          <a:lstStyle/>
          <a:p>
            <a:r>
              <a:rPr lang="it-IT"/>
              <a:t>UIL Scuola - uilscuola@uilscuola.it</a:t>
            </a:r>
            <a:endParaRPr lang="it-IT" dirty="0"/>
          </a:p>
        </p:txBody>
      </p:sp>
      <p:sp>
        <p:nvSpPr>
          <p:cNvPr id="7" name="Segnaposto numero diapositiva 6"/>
          <p:cNvSpPr>
            <a:spLocks noGrp="1"/>
          </p:cNvSpPr>
          <p:nvPr>
            <p:ph type="sldNum" sz="quarter" idx="12"/>
          </p:nvPr>
        </p:nvSpPr>
        <p:spPr/>
        <p:txBody>
          <a:bodyPr/>
          <a:lstStyle/>
          <a:p>
            <a:fld id="{63B71808-55B8-406B-8BCE-4EDE9167064E}" type="slidenum">
              <a:rPr lang="it-IT" smtClean="0"/>
              <a:pPr/>
              <a:t>‹N›</a:t>
            </a:fld>
            <a:endParaRPr lang="it-IT" dirty="0"/>
          </a:p>
        </p:txBody>
      </p:sp>
    </p:spTree>
    <p:extLst>
      <p:ext uri="{BB962C8B-B14F-4D97-AF65-F5344CB8AC3E}">
        <p14:creationId xmlns:p14="http://schemas.microsoft.com/office/powerpoint/2010/main" val="141937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861BFAB-15A7-47DF-834E-BDEE37FE0C80}" type="datetime1">
              <a:rPr lang="it-IT" smtClean="0"/>
              <a:t>16/05/2021</a:t>
            </a:fld>
            <a:endParaRPr lang="it-IT" dirty="0"/>
          </a:p>
        </p:txBody>
      </p:sp>
      <p:sp>
        <p:nvSpPr>
          <p:cNvPr id="8" name="Segnaposto piè di pagina 7"/>
          <p:cNvSpPr>
            <a:spLocks noGrp="1"/>
          </p:cNvSpPr>
          <p:nvPr>
            <p:ph type="ftr" sz="quarter" idx="11"/>
          </p:nvPr>
        </p:nvSpPr>
        <p:spPr/>
        <p:txBody>
          <a:bodyPr/>
          <a:lstStyle/>
          <a:p>
            <a:r>
              <a:rPr lang="it-IT"/>
              <a:t>UIL Scuola - uilscuola@uilscuola.it</a:t>
            </a:r>
            <a:endParaRPr lang="it-IT" dirty="0"/>
          </a:p>
        </p:txBody>
      </p:sp>
      <p:sp>
        <p:nvSpPr>
          <p:cNvPr id="9" name="Segnaposto numero diapositiva 8"/>
          <p:cNvSpPr>
            <a:spLocks noGrp="1"/>
          </p:cNvSpPr>
          <p:nvPr>
            <p:ph type="sldNum" sz="quarter" idx="12"/>
          </p:nvPr>
        </p:nvSpPr>
        <p:spPr/>
        <p:txBody>
          <a:bodyPr/>
          <a:lstStyle/>
          <a:p>
            <a:fld id="{63B71808-55B8-406B-8BCE-4EDE9167064E}" type="slidenum">
              <a:rPr lang="it-IT" smtClean="0"/>
              <a:pPr/>
              <a:t>‹N›</a:t>
            </a:fld>
            <a:endParaRPr lang="it-IT" dirty="0"/>
          </a:p>
        </p:txBody>
      </p:sp>
    </p:spTree>
    <p:extLst>
      <p:ext uri="{BB962C8B-B14F-4D97-AF65-F5344CB8AC3E}">
        <p14:creationId xmlns:p14="http://schemas.microsoft.com/office/powerpoint/2010/main" val="27531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9DC2732-7451-4F9A-B6AD-DEE9C5F2B83D}" type="datetime1">
              <a:rPr lang="it-IT" smtClean="0"/>
              <a:t>16/05/2021</a:t>
            </a:fld>
            <a:endParaRPr lang="it-IT" dirty="0"/>
          </a:p>
        </p:txBody>
      </p:sp>
      <p:sp>
        <p:nvSpPr>
          <p:cNvPr id="4" name="Segnaposto piè di pagina 3"/>
          <p:cNvSpPr>
            <a:spLocks noGrp="1"/>
          </p:cNvSpPr>
          <p:nvPr>
            <p:ph type="ftr" sz="quarter" idx="11"/>
          </p:nvPr>
        </p:nvSpPr>
        <p:spPr/>
        <p:txBody>
          <a:bodyPr/>
          <a:lstStyle/>
          <a:p>
            <a:r>
              <a:rPr lang="it-IT"/>
              <a:t>UIL Scuola - uilscuola@uilscuola.it</a:t>
            </a:r>
            <a:endParaRPr lang="it-IT" dirty="0"/>
          </a:p>
        </p:txBody>
      </p:sp>
      <p:sp>
        <p:nvSpPr>
          <p:cNvPr id="5" name="Segnaposto numero diapositiva 4"/>
          <p:cNvSpPr>
            <a:spLocks noGrp="1"/>
          </p:cNvSpPr>
          <p:nvPr>
            <p:ph type="sldNum" sz="quarter" idx="12"/>
          </p:nvPr>
        </p:nvSpPr>
        <p:spPr/>
        <p:txBody>
          <a:bodyPr/>
          <a:lstStyle/>
          <a:p>
            <a:fld id="{63B71808-55B8-406B-8BCE-4EDE9167064E}" type="slidenum">
              <a:rPr lang="it-IT" smtClean="0"/>
              <a:pPr/>
              <a:t>‹N›</a:t>
            </a:fld>
            <a:endParaRPr lang="it-IT" dirty="0"/>
          </a:p>
        </p:txBody>
      </p:sp>
    </p:spTree>
    <p:extLst>
      <p:ext uri="{BB962C8B-B14F-4D97-AF65-F5344CB8AC3E}">
        <p14:creationId xmlns:p14="http://schemas.microsoft.com/office/powerpoint/2010/main" val="368061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4DB181D-DF17-42DB-92FF-8EBF0058116F}" type="datetime1">
              <a:rPr lang="it-IT" smtClean="0"/>
              <a:t>16/05/2021</a:t>
            </a:fld>
            <a:endParaRPr lang="it-IT" dirty="0"/>
          </a:p>
        </p:txBody>
      </p:sp>
      <p:sp>
        <p:nvSpPr>
          <p:cNvPr id="3" name="Segnaposto piè di pagina 2"/>
          <p:cNvSpPr>
            <a:spLocks noGrp="1"/>
          </p:cNvSpPr>
          <p:nvPr>
            <p:ph type="ftr" sz="quarter" idx="11"/>
          </p:nvPr>
        </p:nvSpPr>
        <p:spPr/>
        <p:txBody>
          <a:bodyPr/>
          <a:lstStyle/>
          <a:p>
            <a:r>
              <a:rPr lang="it-IT"/>
              <a:t>UIL Scuola - uilscuola@uilscuola.it</a:t>
            </a:r>
            <a:endParaRPr lang="it-IT" dirty="0"/>
          </a:p>
        </p:txBody>
      </p:sp>
      <p:sp>
        <p:nvSpPr>
          <p:cNvPr id="4" name="Segnaposto numero diapositiva 3"/>
          <p:cNvSpPr>
            <a:spLocks noGrp="1"/>
          </p:cNvSpPr>
          <p:nvPr>
            <p:ph type="sldNum" sz="quarter" idx="12"/>
          </p:nvPr>
        </p:nvSpPr>
        <p:spPr/>
        <p:txBody>
          <a:bodyPr/>
          <a:lstStyle/>
          <a:p>
            <a:fld id="{63B71808-55B8-406B-8BCE-4EDE9167064E}" type="slidenum">
              <a:rPr lang="it-IT" smtClean="0"/>
              <a:pPr/>
              <a:t>‹N›</a:t>
            </a:fld>
            <a:endParaRPr lang="it-IT" dirty="0"/>
          </a:p>
        </p:txBody>
      </p:sp>
    </p:spTree>
    <p:extLst>
      <p:ext uri="{BB962C8B-B14F-4D97-AF65-F5344CB8AC3E}">
        <p14:creationId xmlns:p14="http://schemas.microsoft.com/office/powerpoint/2010/main" val="280928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DE9DD74D-86A9-4E89-B8B8-33FB810FE8CC}" type="datetime1">
              <a:rPr lang="it-IT" smtClean="0"/>
              <a:t>16/05/2021</a:t>
            </a:fld>
            <a:endParaRPr lang="it-IT" dirty="0"/>
          </a:p>
        </p:txBody>
      </p:sp>
      <p:sp>
        <p:nvSpPr>
          <p:cNvPr id="6" name="Segnaposto piè di pagina 5"/>
          <p:cNvSpPr>
            <a:spLocks noGrp="1"/>
          </p:cNvSpPr>
          <p:nvPr>
            <p:ph type="ftr" sz="quarter" idx="11"/>
          </p:nvPr>
        </p:nvSpPr>
        <p:spPr/>
        <p:txBody>
          <a:bodyPr/>
          <a:lstStyle/>
          <a:p>
            <a:r>
              <a:rPr lang="it-IT"/>
              <a:t>UIL Scuola - uilscuola@uilscuola.it</a:t>
            </a:r>
            <a:endParaRPr lang="it-IT" dirty="0"/>
          </a:p>
        </p:txBody>
      </p:sp>
      <p:sp>
        <p:nvSpPr>
          <p:cNvPr id="7" name="Segnaposto numero diapositiva 6"/>
          <p:cNvSpPr>
            <a:spLocks noGrp="1"/>
          </p:cNvSpPr>
          <p:nvPr>
            <p:ph type="sldNum" sz="quarter" idx="12"/>
          </p:nvPr>
        </p:nvSpPr>
        <p:spPr/>
        <p:txBody>
          <a:bodyPr/>
          <a:lstStyle/>
          <a:p>
            <a:fld id="{63B71808-55B8-406B-8BCE-4EDE9167064E}" type="slidenum">
              <a:rPr lang="it-IT" smtClean="0"/>
              <a:pPr/>
              <a:t>‹N›</a:t>
            </a:fld>
            <a:endParaRPr lang="it-IT" dirty="0"/>
          </a:p>
        </p:txBody>
      </p:sp>
    </p:spTree>
    <p:extLst>
      <p:ext uri="{BB962C8B-B14F-4D97-AF65-F5344CB8AC3E}">
        <p14:creationId xmlns:p14="http://schemas.microsoft.com/office/powerpoint/2010/main" val="127465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BB4791F6-2738-4400-AC95-59DDD80C708E}" type="datetime1">
              <a:rPr lang="it-IT" smtClean="0"/>
              <a:t>16/05/2021</a:t>
            </a:fld>
            <a:endParaRPr lang="it-IT" dirty="0"/>
          </a:p>
        </p:txBody>
      </p:sp>
      <p:sp>
        <p:nvSpPr>
          <p:cNvPr id="6" name="Segnaposto piè di pagina 5"/>
          <p:cNvSpPr>
            <a:spLocks noGrp="1"/>
          </p:cNvSpPr>
          <p:nvPr>
            <p:ph type="ftr" sz="quarter" idx="11"/>
          </p:nvPr>
        </p:nvSpPr>
        <p:spPr/>
        <p:txBody>
          <a:bodyPr/>
          <a:lstStyle/>
          <a:p>
            <a:r>
              <a:rPr lang="it-IT"/>
              <a:t>UIL Scuola - uilscuola@uilscuola.it</a:t>
            </a:r>
            <a:endParaRPr lang="it-IT" dirty="0"/>
          </a:p>
        </p:txBody>
      </p:sp>
      <p:sp>
        <p:nvSpPr>
          <p:cNvPr id="7" name="Segnaposto numero diapositiva 6"/>
          <p:cNvSpPr>
            <a:spLocks noGrp="1"/>
          </p:cNvSpPr>
          <p:nvPr>
            <p:ph type="sldNum" sz="quarter" idx="12"/>
          </p:nvPr>
        </p:nvSpPr>
        <p:spPr/>
        <p:txBody>
          <a:bodyPr/>
          <a:lstStyle/>
          <a:p>
            <a:fld id="{63B71808-55B8-406B-8BCE-4EDE9167064E}" type="slidenum">
              <a:rPr lang="it-IT" smtClean="0"/>
              <a:pPr/>
              <a:t>‹N›</a:t>
            </a:fld>
            <a:endParaRPr lang="it-IT" dirty="0"/>
          </a:p>
        </p:txBody>
      </p:sp>
    </p:spTree>
    <p:extLst>
      <p:ext uri="{BB962C8B-B14F-4D97-AF65-F5344CB8AC3E}">
        <p14:creationId xmlns:p14="http://schemas.microsoft.com/office/powerpoint/2010/main" val="52967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B1FD2-00AC-4A37-80D6-C1E42B66910B}" type="datetime1">
              <a:rPr lang="it-IT" smtClean="0"/>
              <a:t>16/05/2021</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UIL Scuola - uilscuola@uilscuola.it</a:t>
            </a:r>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71808-55B8-406B-8BCE-4EDE9167064E}" type="slidenum">
              <a:rPr lang="it-IT" smtClean="0"/>
              <a:pPr/>
              <a:t>‹N›</a:t>
            </a:fld>
            <a:endParaRPr lang="it-IT" dirty="0"/>
          </a:p>
        </p:txBody>
      </p:sp>
    </p:spTree>
    <p:extLst>
      <p:ext uri="{BB962C8B-B14F-4D97-AF65-F5344CB8AC3E}">
        <p14:creationId xmlns:p14="http://schemas.microsoft.com/office/powerpoint/2010/main" val="1924861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uilscuolareggioemilia.it/wp-content/uploads/2021/05/2_FAQ-ministeriali-3-fascia.pdf" TargetMode="External"/><Relationship Id="rId7" Type="http://schemas.openxmlformats.org/officeDocument/2006/relationships/image" Target="../media/image1.png"/><Relationship Id="rId2" Type="http://schemas.openxmlformats.org/officeDocument/2006/relationships/hyperlink" Target="https://www.uilscuolareggioemilia.it/wp-content/uploads/2021/05/1_Decreto-Ministeriale-50-del-3-marzo-2021-Graduatorie-ATA-di-circolo-e-distituto-di-terza-fascia-2021-2023.pdf" TargetMode="External"/><Relationship Id="rId1" Type="http://schemas.openxmlformats.org/officeDocument/2006/relationships/slideLayout" Target="../slideLayouts/slideLayout2.xml"/><Relationship Id="rId6" Type="http://schemas.openxmlformats.org/officeDocument/2006/relationships/hyperlink" Target="https://www.uilscuolareggioemilia.it/wp-content/uploads/2021/05/5_20210322_SG1_GOV_MI_Guida-Rapida_Istanze-OnLine_v.1.pdf" TargetMode="External"/><Relationship Id="rId5" Type="http://schemas.openxmlformats.org/officeDocument/2006/relationships/hyperlink" Target="https://www.uilscuolareggioemilia.it/wp-content/uploads/2021/05/4_Circolare-MIUR-gestione-posizioni-e-valutazione.pdf" TargetMode="External"/><Relationship Id="rId4" Type="http://schemas.openxmlformats.org/officeDocument/2006/relationships/hyperlink" Target="https://www.uilscuolareggioemilia.it/wp-content/uploads/2021/05/3_Parere-relativo-allistanza-di-riconoscimento-della-certificazione-informatica-IDCERT.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ilscuolareggioemilia.it/wp-content/uploads/2021/05/Estratto-Contributivo.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ilscuolareggioemilia.it/wp-content/uploads/2021/05/7_Circolare-AT-Bari-AUSL.pdf" TargetMode="External"/><Relationship Id="rId2" Type="http://schemas.openxmlformats.org/officeDocument/2006/relationships/hyperlink" Target="https://www.uilscuolareggioemilia.it/wp-content/uploads/2021/05/6_AT-Bari-Triennio-2021-2023-&#8211;-Istruzioni-3%5e-fascia-ATA-10-05-2021.pdf"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uilscuolareggioemilia.it/wp-content/uploads/2021/05/9_USR-Veneto-Scuole-Paritarie.pdf" TargetMode="External"/><Relationship Id="rId4" Type="http://schemas.openxmlformats.org/officeDocument/2006/relationships/hyperlink" Target="https://www.uilscuolareggioemilia.it/wp-content/uploads/2021/05/8_Tribunale-di-Monza-Sentenza-n.-658-2016.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uilscuolareggioemilia.it/wp-content/uploads/2021/05/Tabella-di-corrispondenza-titoli-nuovi-con-i-precedenti-ai-fini-dellaccesso-alle-aree-degli-assistenti-tecnici-1.pdf" TargetMode="External"/><Relationship Id="rId2" Type="http://schemas.openxmlformats.org/officeDocument/2006/relationships/hyperlink" Target="https://www.istruzione.it/graduatoriedistituto_ata/personale_assistente_tecnico_allegato_c.s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ADD3505-D816-4666-AAAA-42EC992FA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6">
            <a:extLst>
              <a:ext uri="{FF2B5EF4-FFF2-40B4-BE49-F238E27FC236}">
                <a16:creationId xmlns:a16="http://schemas.microsoft.com/office/drawing/2014/main" id="{B4269A41-C387-4555-A18D-F1B4E366C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7">
            <a:extLst>
              <a:ext uri="{FF2B5EF4-FFF2-40B4-BE49-F238E27FC236}">
                <a16:creationId xmlns:a16="http://schemas.microsoft.com/office/drawing/2014/main" id="{911C1882-1ABB-473F-836B-DE0066ABA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Rectangle 8">
            <a:extLst>
              <a:ext uri="{FF2B5EF4-FFF2-40B4-BE49-F238E27FC236}">
                <a16:creationId xmlns:a16="http://schemas.microsoft.com/office/drawing/2014/main" id="{336533B6-75CC-4F87-B044-A8241FBF7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olo 1"/>
          <p:cNvSpPr>
            <a:spLocks noGrp="1"/>
          </p:cNvSpPr>
          <p:nvPr>
            <p:ph type="ctrTitle"/>
          </p:nvPr>
        </p:nvSpPr>
        <p:spPr>
          <a:xfrm>
            <a:off x="460375" y="4765368"/>
            <a:ext cx="8606498" cy="626705"/>
          </a:xfrm>
        </p:spPr>
        <p:txBody>
          <a:bodyPr>
            <a:normAutofit/>
          </a:bodyPr>
          <a:lstStyle/>
          <a:p>
            <a:pPr algn="l"/>
            <a:r>
              <a:rPr lang="it-IT" sz="3400" b="1" dirty="0">
                <a:solidFill>
                  <a:srgbClr val="FFFFFF"/>
                </a:solidFill>
                <a:latin typeface="Garamond" panose="02020404030301010803" pitchFamily="18" charset="0"/>
              </a:rPr>
              <a:t>GRADUATORIE 3ª fascia ATA 2021-2023</a:t>
            </a:r>
            <a:endParaRPr lang="it-IT" sz="3400" b="1" dirty="0">
              <a:solidFill>
                <a:srgbClr val="FFFFFF"/>
              </a:solidFill>
              <a:latin typeface="Garamond" panose="02020404030301010803" pitchFamily="18" charset="0"/>
              <a:ea typeface="Cambria" panose="02040503050406030204" pitchFamily="18" charset="0"/>
            </a:endParaRPr>
          </a:p>
        </p:txBody>
      </p:sp>
      <p:sp>
        <p:nvSpPr>
          <p:cNvPr id="81" name="Rectangle 8">
            <a:extLst>
              <a:ext uri="{FF2B5EF4-FFF2-40B4-BE49-F238E27FC236}">
                <a16:creationId xmlns:a16="http://schemas.microsoft.com/office/drawing/2014/main" id="{77EAB586-FBDB-4496-82AC-22F18563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7800" y="4377267"/>
            <a:ext cx="3121152"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94" name="AutoShape 2" descr="blob:https://web.whatsapp.com/c4834eef-65e5-45a2-be2e-e79010150b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8196" name="AutoShape 4" descr="blob:https://web.whatsapp.com/c4834eef-65e5-45a2-be2e-e79010150b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4" name="Immagine 3">
            <a:extLst>
              <a:ext uri="{FF2B5EF4-FFF2-40B4-BE49-F238E27FC236}">
                <a16:creationId xmlns:a16="http://schemas.microsoft.com/office/drawing/2014/main" id="{C7988F9A-043C-464E-A70B-E11063EEC445}"/>
              </a:ext>
            </a:extLst>
          </p:cNvPr>
          <p:cNvPicPr>
            <a:picLocks noChangeAspect="1"/>
          </p:cNvPicPr>
          <p:nvPr/>
        </p:nvPicPr>
        <p:blipFill>
          <a:blip r:embed="rId3"/>
          <a:stretch>
            <a:fillRect/>
          </a:stretch>
        </p:blipFill>
        <p:spPr>
          <a:xfrm>
            <a:off x="9579330" y="5078720"/>
            <a:ext cx="2098092" cy="618936"/>
          </a:xfrm>
          <a:prstGeom prst="rect">
            <a:avLst/>
          </a:prstGeom>
        </p:spPr>
      </p:pic>
      <p:pic>
        <p:nvPicPr>
          <p:cNvPr id="18" name="Immagine 17">
            <a:extLst>
              <a:ext uri="{FF2B5EF4-FFF2-40B4-BE49-F238E27FC236}">
                <a16:creationId xmlns:a16="http://schemas.microsoft.com/office/drawing/2014/main" id="{47B4AD8C-13F3-4872-B458-79913F2D4236}"/>
              </a:ext>
            </a:extLst>
          </p:cNvPr>
          <p:cNvPicPr>
            <a:picLocks noChangeAspect="1"/>
          </p:cNvPicPr>
          <p:nvPr/>
        </p:nvPicPr>
        <p:blipFill>
          <a:blip r:embed="rId4"/>
          <a:stretch>
            <a:fillRect/>
          </a:stretch>
        </p:blipFill>
        <p:spPr>
          <a:xfrm>
            <a:off x="1996439" y="276926"/>
            <a:ext cx="8394640" cy="3597704"/>
          </a:xfrm>
          <a:prstGeom prst="rect">
            <a:avLst/>
          </a:prstGeom>
        </p:spPr>
      </p:pic>
    </p:spTree>
    <p:extLst>
      <p:ext uri="{BB962C8B-B14F-4D97-AF65-F5344CB8AC3E}">
        <p14:creationId xmlns:p14="http://schemas.microsoft.com/office/powerpoint/2010/main" val="279886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569282" y="2358915"/>
            <a:ext cx="8369127" cy="35462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ts val="1200"/>
              </a:spcAft>
              <a:buClrTx/>
              <a:buSzTx/>
              <a:buFontTx/>
              <a:buNone/>
              <a:tabLst/>
              <a:defRPr/>
            </a:pPr>
            <a:r>
              <a:rPr lang="it-IT" altLang="it-IT" sz="1400" b="1" i="1" dirty="0">
                <a:solidFill>
                  <a:prstClr val="black"/>
                </a:solidFill>
                <a:latin typeface="Calibri"/>
              </a:rPr>
              <a:t>TERMINE DI SCADENZA DI PRESENTAZIONE DELLA DOMANDA </a:t>
            </a:r>
          </a:p>
          <a:p>
            <a:pPr marL="0" marR="0" lvl="0" indent="0" algn="l" defTabSz="914400" rtl="0" eaLnBrk="1" fontAlgn="base" latinLnBrk="0" hangingPunct="1">
              <a:lnSpc>
                <a:spcPct val="90000"/>
              </a:lnSpc>
              <a:spcBef>
                <a:spcPct val="0"/>
              </a:spcBef>
              <a:spcAft>
                <a:spcPts val="1200"/>
              </a:spcAft>
              <a:buClrTx/>
              <a:buSzTx/>
              <a:buFontTx/>
              <a:buNone/>
              <a:tabLst/>
              <a:defRPr/>
            </a:pPr>
            <a:r>
              <a:rPr lang="it-IT" altLang="it-IT" sz="1400" i="1" dirty="0">
                <a:solidFill>
                  <a:prstClr val="black"/>
                </a:solidFill>
                <a:latin typeface="Calibri"/>
              </a:rPr>
              <a:t>Rimane ferma la data del </a:t>
            </a:r>
            <a:r>
              <a:rPr lang="it-IT" altLang="it-IT" sz="1400" b="1" i="1" dirty="0">
                <a:solidFill>
                  <a:prstClr val="black"/>
                </a:solidFill>
                <a:latin typeface="Calibri"/>
              </a:rPr>
              <a:t>22 aprile 2021</a:t>
            </a:r>
            <a:r>
              <a:rPr lang="it-IT" altLang="it-IT" sz="1400" i="1" dirty="0">
                <a:solidFill>
                  <a:prstClr val="black"/>
                </a:solidFill>
                <a:latin typeface="Calibri"/>
              </a:rPr>
              <a:t>, con il decreto ministeriale è stata disposta esclusivamente la proroga del termine ultimo per l'invio delle domande</a:t>
            </a:r>
          </a:p>
        </p:txBody>
      </p:sp>
      <p:sp>
        <p:nvSpPr>
          <p:cNvPr id="54" name="Rectangle 5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133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2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magine 6">
            <a:extLst>
              <a:ext uri="{FF2B5EF4-FFF2-40B4-BE49-F238E27FC236}">
                <a16:creationId xmlns:a16="http://schemas.microsoft.com/office/drawing/2014/main" id="{E55736A1-8D6E-4C02-BF36-E39EE1FC4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696" y="3160516"/>
            <a:ext cx="1809580" cy="536966"/>
          </a:xfrm>
          <a:prstGeom prst="rect">
            <a:avLst/>
          </a:prstGeom>
        </p:spPr>
      </p:pic>
      <p:sp>
        <p:nvSpPr>
          <p:cNvPr id="49" name="Rectangle 8">
            <a:extLst>
              <a:ext uri="{FF2B5EF4-FFF2-40B4-BE49-F238E27FC236}">
                <a16:creationId xmlns:a16="http://schemas.microsoft.com/office/drawing/2014/main" id="{72682B30-D574-4BDC-A2FC-EB16375A824A}"/>
              </a:ext>
            </a:extLst>
          </p:cNvPr>
          <p:cNvSpPr>
            <a:spLocks noChangeArrowheads="1"/>
          </p:cNvSpPr>
          <p:nvPr/>
        </p:nvSpPr>
        <p:spPr bwMode="auto">
          <a:xfrm>
            <a:off x="4755296" y="3229582"/>
            <a:ext cx="5191298" cy="31921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it-IT" sz="700" b="0" i="0" u="none" strike="noStrike" cap="none" normalizeH="0" baseline="0" dirty="0">
              <a:ln>
                <a:noFill/>
              </a:ln>
              <a:effectLst/>
              <a:latin typeface="+mn-lt"/>
            </a:endParaRPr>
          </a:p>
        </p:txBody>
      </p:sp>
      <p:sp>
        <p:nvSpPr>
          <p:cNvPr id="9" name="Rectangle 1">
            <a:extLst>
              <a:ext uri="{FF2B5EF4-FFF2-40B4-BE49-F238E27FC236}">
                <a16:creationId xmlns:a16="http://schemas.microsoft.com/office/drawing/2014/main" id="{4A0C3056-DC5D-4D6D-B18D-4E0C4DD0DDB4}"/>
              </a:ext>
            </a:extLst>
          </p:cNvPr>
          <p:cNvSpPr>
            <a:spLocks noChangeArrowheads="1"/>
          </p:cNvSpPr>
          <p:nvPr/>
        </p:nvSpPr>
        <p:spPr bwMode="auto">
          <a:xfrm>
            <a:off x="594360" y="594118"/>
            <a:ext cx="6477000" cy="14663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cap="none" normalizeH="0" baseline="0" dirty="0">
                <a:ln>
                  <a:noFill/>
                </a:ln>
                <a:effectLst/>
                <a:latin typeface="Garamond" panose="02020404030301010803" pitchFamily="18" charset="0"/>
                <a:ea typeface="+mj-ea"/>
                <a:cs typeface="+mj-cs"/>
              </a:rPr>
              <a:t>TITOLI DI STUDIO PER L'ACCESSO </a:t>
            </a:r>
          </a:p>
          <a:p>
            <a:pPr marL="0" marR="0" lvl="0" indent="0" fontAlgn="base">
              <a:lnSpc>
                <a:spcPct val="90000"/>
              </a:lnSpc>
              <a:spcBef>
                <a:spcPct val="0"/>
              </a:spcBef>
              <a:spcAft>
                <a:spcPts val="600"/>
              </a:spcAft>
              <a:buClrTx/>
              <a:buSzTx/>
              <a:tabLst/>
            </a:pPr>
            <a:r>
              <a:rPr kumimoji="0" lang="en-US" altLang="it-IT" sz="2800" b="1" i="0" u="none" strike="noStrike" cap="none" normalizeH="0" baseline="0" dirty="0">
                <a:ln>
                  <a:noFill/>
                </a:ln>
                <a:effectLst/>
                <a:latin typeface="Garamond" panose="02020404030301010803" pitchFamily="18" charset="0"/>
                <a:ea typeface="+mj-ea"/>
                <a:cs typeface="+mj-cs"/>
              </a:rPr>
              <a:t>AI PROFILI PROFESSIONALI</a:t>
            </a:r>
          </a:p>
          <a:p>
            <a:pPr marL="0" marR="0" lvl="0" indent="0" fontAlgn="base">
              <a:lnSpc>
                <a:spcPct val="90000"/>
              </a:lnSpc>
              <a:spcBef>
                <a:spcPct val="0"/>
              </a:spcBef>
              <a:spcAft>
                <a:spcPts val="600"/>
              </a:spcAft>
              <a:buClrTx/>
              <a:buSzTx/>
              <a:tabLst/>
            </a:pPr>
            <a:r>
              <a:rPr lang="en-US" altLang="it-IT" sz="2000" b="1" i="1" dirty="0">
                <a:latin typeface="Garamond" panose="02020404030301010803" pitchFamily="18" charset="0"/>
                <a:ea typeface="+mj-ea"/>
                <a:cs typeface="+mj-cs"/>
              </a:rPr>
              <a:t>(</a:t>
            </a:r>
            <a:r>
              <a:rPr lang="it-IT" altLang="it-IT" sz="2000" b="1" i="1" dirty="0">
                <a:latin typeface="Garamond" panose="02020404030301010803" pitchFamily="18" charset="0"/>
                <a:ea typeface="+mj-ea"/>
                <a:cs typeface="+mj-cs"/>
              </a:rPr>
              <a:t>Casi particolari)</a:t>
            </a:r>
            <a:endParaRPr kumimoji="0" lang="it-IT" altLang="it-IT" sz="2000" b="1" i="1" u="none" strike="noStrike" cap="none" normalizeH="0" baseline="0" dirty="0">
              <a:ln>
                <a:noFill/>
              </a:ln>
              <a:effectLst/>
              <a:latin typeface="Garamond" panose="02020404030301010803" pitchFamily="18" charset="0"/>
              <a:ea typeface="+mj-ea"/>
              <a:cs typeface="+mj-cs"/>
            </a:endParaRPr>
          </a:p>
        </p:txBody>
      </p:sp>
      <p:sp>
        <p:nvSpPr>
          <p:cNvPr id="11" name="Segnaposto piè di pagina 3">
            <a:extLst>
              <a:ext uri="{FF2B5EF4-FFF2-40B4-BE49-F238E27FC236}">
                <a16:creationId xmlns:a16="http://schemas.microsoft.com/office/drawing/2014/main" id="{1F7680F4-4E1A-4A00-8107-D6F40A38C534}"/>
              </a:ext>
            </a:extLst>
          </p:cNvPr>
          <p:cNvSpPr>
            <a:spLocks noGrp="1"/>
          </p:cNvSpPr>
          <p:nvPr>
            <p:ph type="ftr" sz="quarter" idx="11"/>
          </p:nvPr>
        </p:nvSpPr>
        <p:spPr>
          <a:xfrm>
            <a:off x="1482428" y="6290741"/>
            <a:ext cx="2443165" cy="468180"/>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UIL Scuola - uilscuola@uilscuola.it</a:t>
            </a:r>
          </a:p>
        </p:txBody>
      </p:sp>
      <p:sp>
        <p:nvSpPr>
          <p:cNvPr id="2" name="Segnaposto numero diapositiva 1">
            <a:extLst>
              <a:ext uri="{FF2B5EF4-FFF2-40B4-BE49-F238E27FC236}">
                <a16:creationId xmlns:a16="http://schemas.microsoft.com/office/drawing/2014/main" id="{86486A86-CBBC-4AFE-9DF1-963CFF71B632}"/>
              </a:ext>
            </a:extLst>
          </p:cNvPr>
          <p:cNvSpPr>
            <a:spLocks noGrp="1"/>
          </p:cNvSpPr>
          <p:nvPr>
            <p:ph type="sldNum" sz="quarter" idx="12"/>
          </p:nvPr>
        </p:nvSpPr>
        <p:spPr/>
        <p:txBody>
          <a:bodyPr/>
          <a:lstStyle/>
          <a:p>
            <a:fld id="{63B71808-55B8-406B-8BCE-4EDE9167064E}" type="slidenum">
              <a:rPr lang="it-IT" smtClean="0"/>
              <a:pPr/>
              <a:t>10</a:t>
            </a:fld>
            <a:endParaRPr lang="it-IT" dirty="0"/>
          </a:p>
        </p:txBody>
      </p:sp>
    </p:spTree>
    <p:extLst>
      <p:ext uri="{BB962C8B-B14F-4D97-AF65-F5344CB8AC3E}">
        <p14:creationId xmlns:p14="http://schemas.microsoft.com/office/powerpoint/2010/main" val="352652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6337C157-FA7C-44F7-8F26-8D60F1E4D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AD1E6BDE-4282-4B03-AB6B-4B55BB5A5E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4" name="Freeform 5">
              <a:extLst>
                <a:ext uri="{FF2B5EF4-FFF2-40B4-BE49-F238E27FC236}">
                  <a16:creationId xmlns:a16="http://schemas.microsoft.com/office/drawing/2014/main" id="{485C833A-4CAA-4628-90AF-765B4D9CD7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6">
              <a:extLst>
                <a:ext uri="{FF2B5EF4-FFF2-40B4-BE49-F238E27FC236}">
                  <a16:creationId xmlns:a16="http://schemas.microsoft.com/office/drawing/2014/main" id="{AB238B6B-BE4A-43D5-9BF4-F25E4B1102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
              <a:extLst>
                <a:ext uri="{FF2B5EF4-FFF2-40B4-BE49-F238E27FC236}">
                  <a16:creationId xmlns:a16="http://schemas.microsoft.com/office/drawing/2014/main" id="{822A3114-5712-45A9-8D29-C017CBA9C4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8">
              <a:extLst>
                <a:ext uri="{FF2B5EF4-FFF2-40B4-BE49-F238E27FC236}">
                  <a16:creationId xmlns:a16="http://schemas.microsoft.com/office/drawing/2014/main" id="{B92AC81A-C7E1-484B-8CE8-35C3B082F2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a:extLst>
                <a:ext uri="{FF2B5EF4-FFF2-40B4-BE49-F238E27FC236}">
                  <a16:creationId xmlns:a16="http://schemas.microsoft.com/office/drawing/2014/main" id="{1F04CC80-0868-47FF-81E3-284C107F9E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
              <a:extLst>
                <a:ext uri="{FF2B5EF4-FFF2-40B4-BE49-F238E27FC236}">
                  <a16:creationId xmlns:a16="http://schemas.microsoft.com/office/drawing/2014/main" id="{7557CA5F-0383-45CC-ABD6-3F13DF5C11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1">
              <a:extLst>
                <a:ext uri="{FF2B5EF4-FFF2-40B4-BE49-F238E27FC236}">
                  <a16:creationId xmlns:a16="http://schemas.microsoft.com/office/drawing/2014/main" id="{90AA14ED-4772-4347-AB17-45AE5F2450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2">
              <a:extLst>
                <a:ext uri="{FF2B5EF4-FFF2-40B4-BE49-F238E27FC236}">
                  <a16:creationId xmlns:a16="http://schemas.microsoft.com/office/drawing/2014/main" id="{E3A0F7B3-4CF0-4247-84C0-6588F359D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3">
              <a:extLst>
                <a:ext uri="{FF2B5EF4-FFF2-40B4-BE49-F238E27FC236}">
                  <a16:creationId xmlns:a16="http://schemas.microsoft.com/office/drawing/2014/main" id="{1084963C-5EA9-4967-9241-33487A7F9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4">
              <a:extLst>
                <a:ext uri="{FF2B5EF4-FFF2-40B4-BE49-F238E27FC236}">
                  <a16:creationId xmlns:a16="http://schemas.microsoft.com/office/drawing/2014/main" id="{4A92CEED-BBF5-4D27-BAEF-3CB7750A19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5">
              <a:extLst>
                <a:ext uri="{FF2B5EF4-FFF2-40B4-BE49-F238E27FC236}">
                  <a16:creationId xmlns:a16="http://schemas.microsoft.com/office/drawing/2014/main" id="{FE7A7AD6-5681-4FC3-8C0D-39608A2D15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6">
              <a:extLst>
                <a:ext uri="{FF2B5EF4-FFF2-40B4-BE49-F238E27FC236}">
                  <a16:creationId xmlns:a16="http://schemas.microsoft.com/office/drawing/2014/main" id="{5A1DD085-9573-46D7-96D8-FB79FAF0C3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
              <a:extLst>
                <a:ext uri="{FF2B5EF4-FFF2-40B4-BE49-F238E27FC236}">
                  <a16:creationId xmlns:a16="http://schemas.microsoft.com/office/drawing/2014/main" id="{4A9B4107-3EEB-48E9-968B-A0A731458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8">
              <a:extLst>
                <a:ext uri="{FF2B5EF4-FFF2-40B4-BE49-F238E27FC236}">
                  <a16:creationId xmlns:a16="http://schemas.microsoft.com/office/drawing/2014/main" id="{8109B0A4-ED54-4DED-96E6-820DD63248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9">
              <a:extLst>
                <a:ext uri="{FF2B5EF4-FFF2-40B4-BE49-F238E27FC236}">
                  <a16:creationId xmlns:a16="http://schemas.microsoft.com/office/drawing/2014/main" id="{A8C6847A-91A4-4A9B-B064-11CF6443AA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0">
              <a:extLst>
                <a:ext uri="{FF2B5EF4-FFF2-40B4-BE49-F238E27FC236}">
                  <a16:creationId xmlns:a16="http://schemas.microsoft.com/office/drawing/2014/main" id="{C85C9753-33A0-4817-9B8C-3E8A6CC4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1">
              <a:extLst>
                <a:ext uri="{FF2B5EF4-FFF2-40B4-BE49-F238E27FC236}">
                  <a16:creationId xmlns:a16="http://schemas.microsoft.com/office/drawing/2014/main" id="{9315F3C9-3634-4926-8C56-00168B1A7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2">
              <a:extLst>
                <a:ext uri="{FF2B5EF4-FFF2-40B4-BE49-F238E27FC236}">
                  <a16:creationId xmlns:a16="http://schemas.microsoft.com/office/drawing/2014/main" id="{F28382E8-33D6-429A-B585-9579AA2EFA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3">
              <a:extLst>
                <a:ext uri="{FF2B5EF4-FFF2-40B4-BE49-F238E27FC236}">
                  <a16:creationId xmlns:a16="http://schemas.microsoft.com/office/drawing/2014/main" id="{21499034-1E36-46FE-AB69-42EBD104BA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4">
              <a:extLst>
                <a:ext uri="{FF2B5EF4-FFF2-40B4-BE49-F238E27FC236}">
                  <a16:creationId xmlns:a16="http://schemas.microsoft.com/office/drawing/2014/main" id="{78480B4D-FB9B-4DC7-BF42-94946CF130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5">
              <a:extLst>
                <a:ext uri="{FF2B5EF4-FFF2-40B4-BE49-F238E27FC236}">
                  <a16:creationId xmlns:a16="http://schemas.microsoft.com/office/drawing/2014/main" id="{83412C15-B417-4C20-A798-77F6B5BFD7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85">
            <a:extLst>
              <a:ext uri="{FF2B5EF4-FFF2-40B4-BE49-F238E27FC236}">
                <a16:creationId xmlns:a16="http://schemas.microsoft.com/office/drawing/2014/main" id="{EC03EF63-B185-48A4-9905-A9BBA70F50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87" name="Rectangle 86">
              <a:extLst>
                <a:ext uri="{FF2B5EF4-FFF2-40B4-BE49-F238E27FC236}">
                  <a16:creationId xmlns:a16="http://schemas.microsoft.com/office/drawing/2014/main" id="{400FC753-51FF-49B1-AE2F-C9BAAFD0B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Isosceles Triangle 22">
              <a:extLst>
                <a:ext uri="{FF2B5EF4-FFF2-40B4-BE49-F238E27FC236}">
                  <a16:creationId xmlns:a16="http://schemas.microsoft.com/office/drawing/2014/main" id="{17B242DE-F1CC-479B-97B0-05C00AD52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85338455-991A-4916-AD34-2C870B6DE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888631" y="2358391"/>
            <a:ext cx="3498979" cy="24536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it-IT" altLang="it-IT" sz="2800" b="1" i="0" u="none" strike="noStrike" kern="1200" cap="none" normalizeH="0" baseline="0" dirty="0">
                <a:ln>
                  <a:noFill/>
                </a:ln>
                <a:solidFill>
                  <a:srgbClr val="FFFFFE"/>
                </a:solidFill>
                <a:effectLst/>
                <a:latin typeface="Garamond" panose="02020404030301010803" pitchFamily="18" charset="0"/>
                <a:ea typeface="+mj-ea"/>
                <a:cs typeface="+mj-cs"/>
              </a:rPr>
              <a:t>TITOLI CULTURALI</a:t>
            </a:r>
          </a:p>
          <a:p>
            <a:pPr marL="0" marR="0" lvl="0" indent="0" algn="ctr" fontAlgn="base">
              <a:lnSpc>
                <a:spcPct val="90000"/>
              </a:lnSpc>
              <a:spcBef>
                <a:spcPct val="0"/>
              </a:spcBef>
              <a:spcAft>
                <a:spcPts val="600"/>
              </a:spcAft>
              <a:buClrTx/>
              <a:buSzTx/>
              <a:tabLst/>
            </a:pPr>
            <a:r>
              <a:rPr kumimoji="0" lang="it-IT" altLang="it-IT" sz="2000" b="1" i="0" u="none" strike="noStrike" kern="1200" cap="none" normalizeH="0" baseline="0" dirty="0">
                <a:ln>
                  <a:noFill/>
                </a:ln>
                <a:solidFill>
                  <a:srgbClr val="FFFFFE"/>
                </a:solidFill>
                <a:effectLst/>
                <a:latin typeface="Garamond" panose="02020404030301010803" pitchFamily="18" charset="0"/>
                <a:ea typeface="+mj-ea"/>
                <a:cs typeface="+mj-cs"/>
              </a:rPr>
              <a:t>Assistente amministrativo</a:t>
            </a:r>
          </a:p>
        </p:txBody>
      </p:sp>
      <p:sp useBgFill="1">
        <p:nvSpPr>
          <p:cNvPr id="91" name="Rectangle 90">
            <a:extLst>
              <a:ext uri="{FF2B5EF4-FFF2-40B4-BE49-F238E27FC236}">
                <a16:creationId xmlns:a16="http://schemas.microsoft.com/office/drawing/2014/main" id="{800324C0-3F86-4ACD-945B-4AD842C9C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6"/>
            <a:ext cx="6269015"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5118447" y="266700"/>
            <a:ext cx="6792566" cy="64084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defTabSz="914400" rtl="0" eaLnBrk="1" fontAlgn="auto" latinLnBrk="0" hangingPunct="1">
              <a:lnSpc>
                <a:spcPct val="90000"/>
              </a:lnSpc>
              <a:spcBef>
                <a:spcPts val="600"/>
              </a:spcBef>
              <a:spcAft>
                <a:spcPts val="1000"/>
              </a:spcAft>
              <a:buClrTx/>
              <a:buSzTx/>
              <a:tabLst/>
              <a:defRPr/>
            </a:pPr>
            <a:r>
              <a:rPr kumimoji="0" lang="it-IT" b="1" i="0" u="none" strike="noStrike" kern="1200" cap="none" spc="0" normalizeH="0" baseline="0" noProof="0" dirty="0">
                <a:ln>
                  <a:noFill/>
                </a:ln>
                <a:effectLst/>
                <a:uLnTx/>
                <a:uFillTx/>
                <a:latin typeface="+mn-lt"/>
                <a:ea typeface="+mn-ea"/>
                <a:cs typeface="+mn-cs"/>
              </a:rPr>
              <a:t>LAUREA </a:t>
            </a:r>
            <a:r>
              <a:rPr kumimoji="0" lang="it-IT" i="0" u="none" strike="noStrike" kern="1200" cap="none" spc="0" normalizeH="0" baseline="0" noProof="0" dirty="0">
                <a:ln>
                  <a:noFill/>
                </a:ln>
                <a:effectLst/>
                <a:uLnTx/>
                <a:uFillTx/>
                <a:latin typeface="+mn-lt"/>
                <a:ea typeface="+mn-ea"/>
                <a:cs typeface="+mn-cs"/>
              </a:rPr>
              <a:t>- D</a:t>
            </a:r>
            <a:r>
              <a:rPr kumimoji="0" lang="it-IT" b="0" i="0" u="none" strike="noStrike" kern="1200" cap="none" spc="0" normalizeH="0" baseline="0" noProof="0" dirty="0">
                <a:ln>
                  <a:noFill/>
                </a:ln>
                <a:effectLst/>
                <a:uLnTx/>
                <a:uFillTx/>
                <a:latin typeface="+mn-lt"/>
                <a:ea typeface="+mn-ea"/>
                <a:cs typeface="+mn-cs"/>
              </a:rPr>
              <a:t>iploma di laurea, laurea triennale, laurea specialistica/magistrale, diploma ISEF, diplomi vecchio ordinamento o di I o di II livello dei conservatori e accademie e titoli equipollenti</a:t>
            </a:r>
            <a:br>
              <a:rPr kumimoji="0" lang="it-IT" b="0" i="0" u="none" strike="noStrike" kern="1200" cap="none" spc="0" normalizeH="0" baseline="0" noProof="0" dirty="0">
                <a:ln>
                  <a:noFill/>
                </a:ln>
                <a:effectLst/>
                <a:uLnTx/>
                <a:uFillTx/>
                <a:latin typeface="+mn-lt"/>
                <a:ea typeface="+mn-ea"/>
                <a:cs typeface="+mn-cs"/>
              </a:rPr>
            </a:br>
            <a:r>
              <a:rPr kumimoji="0" lang="it-IT" b="1" i="0" u="none" strike="noStrike" kern="1200" cap="none" spc="0" normalizeH="0" baseline="0" noProof="0" dirty="0">
                <a:ln>
                  <a:noFill/>
                </a:ln>
                <a:effectLst/>
                <a:uLnTx/>
                <a:uFillTx/>
                <a:latin typeface="+mn-lt"/>
                <a:ea typeface="+mn-ea"/>
                <a:cs typeface="+mn-cs"/>
              </a:rPr>
              <a:t>Punti 2</a:t>
            </a:r>
          </a:p>
          <a:p>
            <a:pPr marR="0" lvl="0" algn="l" defTabSz="914400" rtl="0" eaLnBrk="1" fontAlgn="auto" latinLnBrk="0" hangingPunct="1">
              <a:lnSpc>
                <a:spcPct val="90000"/>
              </a:lnSpc>
              <a:spcBef>
                <a:spcPts val="600"/>
              </a:spcBef>
              <a:spcAft>
                <a:spcPts val="1000"/>
              </a:spcAft>
              <a:buClrTx/>
              <a:buSzTx/>
              <a:tabLst/>
              <a:defRPr/>
            </a:pPr>
            <a:r>
              <a:rPr kumimoji="0" lang="it-IT" b="1" i="0" u="none" strike="noStrike" kern="1200" cap="none" spc="0" normalizeH="0" baseline="0" noProof="0" dirty="0">
                <a:ln>
                  <a:noFill/>
                </a:ln>
                <a:effectLst/>
                <a:uLnTx/>
                <a:uFillTx/>
                <a:latin typeface="+mn-lt"/>
                <a:ea typeface="+mn-ea"/>
                <a:cs typeface="+mn-cs"/>
              </a:rPr>
              <a:t>ATTESTATO DI QUALIFICA PROFESSIONALE  O QUALIFICAZIONE  </a:t>
            </a:r>
            <a:r>
              <a:rPr kumimoji="0" lang="it-IT" sz="1400" b="0" i="0" u="none" strike="noStrike" kern="1200" cap="none" spc="0" normalizeH="0" baseline="0" noProof="0" dirty="0">
                <a:ln>
                  <a:noFill/>
                </a:ln>
                <a:effectLst/>
                <a:uLnTx/>
                <a:uFillTx/>
                <a:latin typeface="+mn-lt"/>
                <a:ea typeface="+mn-ea"/>
                <a:cs typeface="+mn-cs"/>
              </a:rPr>
              <a:t>(art. 14 L. 845/78 - D. M. 30 giugno 2015 relativi al Repertorio Nazionale di cui all’art. 8 D. Lgs. 13/2013 ) </a:t>
            </a:r>
            <a:r>
              <a:rPr kumimoji="0" lang="it-IT" b="0" i="0" u="none" strike="noStrike" kern="1200" cap="none" spc="0" normalizeH="0" baseline="0" noProof="0" dirty="0">
                <a:ln>
                  <a:noFill/>
                </a:ln>
                <a:effectLst/>
                <a:uLnTx/>
                <a:uFillTx/>
                <a:latin typeface="+mn-lt"/>
                <a:ea typeface="+mn-ea"/>
                <a:cs typeface="+mn-cs"/>
              </a:rPr>
              <a:t>relativo alla trattazione testi/gestione amm.ne mediante strumenti di videoscrittura o informatici </a:t>
            </a:r>
            <a:r>
              <a:rPr kumimoji="0" lang="it-IT" b="0" i="1" u="none" strike="noStrike" kern="1200" cap="none" spc="0" normalizeH="0" baseline="0" noProof="0" dirty="0">
                <a:ln>
                  <a:noFill/>
                </a:ln>
                <a:effectLst/>
                <a:uLnTx/>
                <a:uFillTx/>
                <a:latin typeface="+mn-lt"/>
                <a:ea typeface="+mn-ea"/>
                <a:cs typeface="+mn-cs"/>
              </a:rPr>
              <a:t>(che non sia già stato utilizzato come titolo di accesso) </a:t>
            </a:r>
            <a:r>
              <a:rPr kumimoji="0" lang="it-IT" b="1" i="0" u="none" strike="noStrike" kern="1200" cap="none" spc="0" normalizeH="0" baseline="0" noProof="0" dirty="0">
                <a:ln>
                  <a:noFill/>
                </a:ln>
                <a:effectLst/>
                <a:uLnTx/>
                <a:uFillTx/>
                <a:latin typeface="+mn-lt"/>
                <a:ea typeface="+mn-ea"/>
                <a:cs typeface="+mn-cs"/>
              </a:rPr>
              <a:t>Punti 1,5</a:t>
            </a:r>
          </a:p>
          <a:p>
            <a:pPr marR="0" lvl="0" algn="l" defTabSz="914400" rtl="0" eaLnBrk="1" fontAlgn="auto" latinLnBrk="0" hangingPunct="1">
              <a:lnSpc>
                <a:spcPct val="90000"/>
              </a:lnSpc>
              <a:spcBef>
                <a:spcPts val="600"/>
              </a:spcBef>
              <a:spcAft>
                <a:spcPts val="1000"/>
              </a:spcAft>
              <a:buClrTx/>
              <a:buSzTx/>
              <a:tabLst/>
              <a:defRPr/>
            </a:pPr>
            <a:r>
              <a:rPr kumimoji="0" lang="it-IT" b="1" i="0" u="none" strike="noStrike" kern="1200" cap="none" spc="0" normalizeH="0" baseline="0" noProof="0" dirty="0">
                <a:ln>
                  <a:noFill/>
                </a:ln>
                <a:effectLst/>
                <a:uLnTx/>
                <a:uFillTx/>
                <a:latin typeface="+mn-lt"/>
                <a:ea typeface="+mn-ea"/>
                <a:cs typeface="+mn-cs"/>
              </a:rPr>
              <a:t>ATTESTATO DI ADDESTRAMENTO PROFESSIONALE ALLA DATTILOGRAFIA/SERVIZI MECCANOGRAFICI </a:t>
            </a:r>
            <a:r>
              <a:rPr kumimoji="0" lang="it-IT" b="0" i="0" u="none" strike="noStrike" kern="1200" cap="none" spc="0" normalizeH="0" baseline="0" noProof="0" dirty="0">
                <a:ln>
                  <a:noFill/>
                </a:ln>
                <a:effectLst/>
                <a:uLnTx/>
                <a:uFillTx/>
                <a:latin typeface="+mn-lt"/>
                <a:ea typeface="+mn-ea"/>
                <a:cs typeface="+mn-cs"/>
              </a:rPr>
              <a:t>rilasciato al termine di corsi istituiti da Stato/Enti pubblici, anche se gestiti da privati </a:t>
            </a:r>
            <a:r>
              <a:rPr kumimoji="0" lang="it-IT" b="1" i="0" u="none" strike="noStrike" kern="1200" cap="none" spc="0" normalizeH="0" baseline="0" noProof="0" dirty="0">
                <a:ln>
                  <a:noFill/>
                </a:ln>
                <a:effectLst/>
                <a:uLnTx/>
                <a:uFillTx/>
                <a:latin typeface="+mn-lt"/>
                <a:ea typeface="+mn-ea"/>
                <a:cs typeface="+mn-cs"/>
              </a:rPr>
              <a:t>Punti 1</a:t>
            </a:r>
          </a:p>
          <a:p>
            <a:pPr algn="l">
              <a:spcBef>
                <a:spcPts val="600"/>
              </a:spcBef>
              <a:spcAft>
                <a:spcPts val="1000"/>
              </a:spcAft>
            </a:pPr>
            <a:r>
              <a:rPr lang="it-IT" b="1" i="0" u="none" strike="noStrike" baseline="0" dirty="0">
                <a:latin typeface="+mn-lt"/>
              </a:rPr>
              <a:t>IDONEITÀ A CONCORSO PUBBLICO </a:t>
            </a:r>
            <a:r>
              <a:rPr lang="it-IT" b="0" i="0" u="none" strike="noStrike" baseline="0" dirty="0">
                <a:latin typeface="+mn-lt"/>
              </a:rPr>
              <a:t>per posti di ruolo nelle carriere esecutive e di concetto (o corrispondenti), bandito da Stato/Enti pubblici territoriali </a:t>
            </a:r>
            <a:r>
              <a:rPr lang="it-IT" b="1" i="0" u="none" strike="noStrike" baseline="0" dirty="0">
                <a:latin typeface="+mn-lt"/>
              </a:rPr>
              <a:t>Punti 1</a:t>
            </a:r>
          </a:p>
          <a:p>
            <a:pPr algn="l">
              <a:spcBef>
                <a:spcPts val="600"/>
              </a:spcBef>
              <a:spcAft>
                <a:spcPts val="1000"/>
              </a:spcAft>
            </a:pPr>
            <a:r>
              <a:rPr lang="it-IT" b="1" i="0" u="none" strike="noStrike" baseline="0" dirty="0">
                <a:latin typeface="+mn-lt"/>
              </a:rPr>
              <a:t>CERTIFICAZIONI INFORMATICHE/DIGITALI - </a:t>
            </a:r>
            <a:r>
              <a:rPr lang="it-IT" b="0" i="0" u="none" strike="noStrike" baseline="0" dirty="0">
                <a:latin typeface="+mn-lt"/>
              </a:rPr>
              <a:t>ECDL, NUOVA ECDL, MICROSOFT, EUCIP, IC3, MOUS, CISCO, PEKIT, EIPASS, EIRSAF, MEDIAFORM EQUIA, IDCERT </a:t>
            </a:r>
            <a:r>
              <a:rPr lang="it-IT" b="1" i="0" u="none" strike="noStrike" baseline="0" dirty="0">
                <a:latin typeface="+mn-lt"/>
              </a:rPr>
              <a:t>Punti da 0,50 a 0,60</a:t>
            </a:r>
          </a:p>
          <a:p>
            <a:pPr algn="l">
              <a:spcBef>
                <a:spcPts val="600"/>
              </a:spcBef>
              <a:spcAft>
                <a:spcPts val="1000"/>
              </a:spcAft>
            </a:pPr>
            <a:endParaRPr kumimoji="0" lang="it-IT" b="0" i="0" u="none" strike="noStrike" kern="1200" cap="none" spc="0" normalizeH="0" baseline="0" noProof="0" dirty="0">
              <a:ln>
                <a:noFill/>
              </a:ln>
              <a:effectLst/>
              <a:uLnTx/>
              <a:uFillTx/>
              <a:latin typeface="+mn-lt"/>
              <a:ea typeface="+mn-ea"/>
              <a:cs typeface="+mn-cs"/>
            </a:endParaRPr>
          </a:p>
        </p:txBody>
      </p:sp>
      <p:sp>
        <p:nvSpPr>
          <p:cNvPr id="4" name="Segnaposto piè di pagina 3"/>
          <p:cNvSpPr>
            <a:spLocks noGrp="1"/>
          </p:cNvSpPr>
          <p:nvPr>
            <p:ph type="ftr" sz="quarter" idx="11"/>
          </p:nvPr>
        </p:nvSpPr>
        <p:spPr>
          <a:xfrm>
            <a:off x="1482428" y="6290741"/>
            <a:ext cx="2443165" cy="468180"/>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UIL Scuola - uilscuola@uilscuola.it</a:t>
            </a:r>
          </a:p>
        </p:txBody>
      </p:sp>
      <p:pic>
        <p:nvPicPr>
          <p:cNvPr id="3" name="Immagine 2">
            <a:extLst>
              <a:ext uri="{FF2B5EF4-FFF2-40B4-BE49-F238E27FC236}">
                <a16:creationId xmlns:a16="http://schemas.microsoft.com/office/drawing/2014/main" id="{AA4F5F85-21DC-4D26-9624-E741A6EE872E}"/>
              </a:ext>
            </a:extLst>
          </p:cNvPr>
          <p:cNvPicPr>
            <a:picLocks noChangeAspect="1"/>
          </p:cNvPicPr>
          <p:nvPr/>
        </p:nvPicPr>
        <p:blipFill>
          <a:blip r:embed="rId2"/>
          <a:stretch>
            <a:fillRect/>
          </a:stretch>
        </p:blipFill>
        <p:spPr>
          <a:xfrm>
            <a:off x="1104823" y="5266452"/>
            <a:ext cx="3090940" cy="914479"/>
          </a:xfrm>
          <a:prstGeom prst="rect">
            <a:avLst/>
          </a:prstGeom>
        </p:spPr>
      </p:pic>
      <p:sp>
        <p:nvSpPr>
          <p:cNvPr id="35" name="CasellaDiTesto 34">
            <a:extLst>
              <a:ext uri="{FF2B5EF4-FFF2-40B4-BE49-F238E27FC236}">
                <a16:creationId xmlns:a16="http://schemas.microsoft.com/office/drawing/2014/main" id="{19D091E6-A868-4369-890D-9D8C8977B149}"/>
              </a:ext>
            </a:extLst>
          </p:cNvPr>
          <p:cNvSpPr txBox="1"/>
          <p:nvPr/>
        </p:nvSpPr>
        <p:spPr>
          <a:xfrm>
            <a:off x="5166292" y="6335834"/>
            <a:ext cx="6744721" cy="307777"/>
          </a:xfrm>
          <a:prstGeom prst="rect">
            <a:avLst/>
          </a:prstGeom>
          <a:noFill/>
        </p:spPr>
        <p:txBody>
          <a:bodyPr wrap="square">
            <a:spAutoFit/>
          </a:bodyPr>
          <a:lstStyle/>
          <a:p>
            <a:r>
              <a:rPr lang="it-IT" sz="1400" b="1" i="1" kern="150" dirty="0">
                <a:solidFill>
                  <a:srgbClr val="C00000"/>
                </a:solidFill>
                <a:effectLst/>
                <a:latin typeface="Calibri" panose="020F0502020204030204" pitchFamily="34" charset="0"/>
                <a:ea typeface="Times New Roman" panose="02020603050405020304" pitchFamily="18" charset="0"/>
              </a:rPr>
              <a:t>NOTA BENE: Si valuta un solo titolo</a:t>
            </a:r>
            <a:endParaRPr lang="it-IT" sz="2800" b="1" dirty="0"/>
          </a:p>
        </p:txBody>
      </p:sp>
      <p:sp>
        <p:nvSpPr>
          <p:cNvPr id="5" name="Segnaposto numero diapositiva 4">
            <a:extLst>
              <a:ext uri="{FF2B5EF4-FFF2-40B4-BE49-F238E27FC236}">
                <a16:creationId xmlns:a16="http://schemas.microsoft.com/office/drawing/2014/main" id="{35DAD137-4B51-4BA0-93E5-3D4EF95AF00B}"/>
              </a:ext>
            </a:extLst>
          </p:cNvPr>
          <p:cNvSpPr>
            <a:spLocks noGrp="1"/>
          </p:cNvSpPr>
          <p:nvPr>
            <p:ph type="sldNum" sz="quarter" idx="12"/>
          </p:nvPr>
        </p:nvSpPr>
        <p:spPr/>
        <p:txBody>
          <a:bodyPr/>
          <a:lstStyle/>
          <a:p>
            <a:fld id="{63B71808-55B8-406B-8BCE-4EDE9167064E}" type="slidenum">
              <a:rPr lang="it-IT" smtClean="0"/>
              <a:pPr/>
              <a:t>11</a:t>
            </a:fld>
            <a:endParaRPr lang="it-IT" dirty="0"/>
          </a:p>
        </p:txBody>
      </p:sp>
    </p:spTree>
    <p:extLst>
      <p:ext uri="{BB962C8B-B14F-4D97-AF65-F5344CB8AC3E}">
        <p14:creationId xmlns:p14="http://schemas.microsoft.com/office/powerpoint/2010/main" val="198088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6337C157-FA7C-44F7-8F26-8D60F1E4D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AD1E6BDE-4282-4B03-AB6B-4B55BB5A5E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4" name="Freeform 5">
              <a:extLst>
                <a:ext uri="{FF2B5EF4-FFF2-40B4-BE49-F238E27FC236}">
                  <a16:creationId xmlns:a16="http://schemas.microsoft.com/office/drawing/2014/main" id="{485C833A-4CAA-4628-90AF-765B4D9CD7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6">
              <a:extLst>
                <a:ext uri="{FF2B5EF4-FFF2-40B4-BE49-F238E27FC236}">
                  <a16:creationId xmlns:a16="http://schemas.microsoft.com/office/drawing/2014/main" id="{AB238B6B-BE4A-43D5-9BF4-F25E4B1102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
              <a:extLst>
                <a:ext uri="{FF2B5EF4-FFF2-40B4-BE49-F238E27FC236}">
                  <a16:creationId xmlns:a16="http://schemas.microsoft.com/office/drawing/2014/main" id="{822A3114-5712-45A9-8D29-C017CBA9C4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8">
              <a:extLst>
                <a:ext uri="{FF2B5EF4-FFF2-40B4-BE49-F238E27FC236}">
                  <a16:creationId xmlns:a16="http://schemas.microsoft.com/office/drawing/2014/main" id="{B92AC81A-C7E1-484B-8CE8-35C3B082F2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a:extLst>
                <a:ext uri="{FF2B5EF4-FFF2-40B4-BE49-F238E27FC236}">
                  <a16:creationId xmlns:a16="http://schemas.microsoft.com/office/drawing/2014/main" id="{1F04CC80-0868-47FF-81E3-284C107F9E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
              <a:extLst>
                <a:ext uri="{FF2B5EF4-FFF2-40B4-BE49-F238E27FC236}">
                  <a16:creationId xmlns:a16="http://schemas.microsoft.com/office/drawing/2014/main" id="{7557CA5F-0383-45CC-ABD6-3F13DF5C11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1">
              <a:extLst>
                <a:ext uri="{FF2B5EF4-FFF2-40B4-BE49-F238E27FC236}">
                  <a16:creationId xmlns:a16="http://schemas.microsoft.com/office/drawing/2014/main" id="{90AA14ED-4772-4347-AB17-45AE5F2450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2">
              <a:extLst>
                <a:ext uri="{FF2B5EF4-FFF2-40B4-BE49-F238E27FC236}">
                  <a16:creationId xmlns:a16="http://schemas.microsoft.com/office/drawing/2014/main" id="{E3A0F7B3-4CF0-4247-84C0-6588F359D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3">
              <a:extLst>
                <a:ext uri="{FF2B5EF4-FFF2-40B4-BE49-F238E27FC236}">
                  <a16:creationId xmlns:a16="http://schemas.microsoft.com/office/drawing/2014/main" id="{1084963C-5EA9-4967-9241-33487A7F9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4">
              <a:extLst>
                <a:ext uri="{FF2B5EF4-FFF2-40B4-BE49-F238E27FC236}">
                  <a16:creationId xmlns:a16="http://schemas.microsoft.com/office/drawing/2014/main" id="{4A92CEED-BBF5-4D27-BAEF-3CB7750A19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5">
              <a:extLst>
                <a:ext uri="{FF2B5EF4-FFF2-40B4-BE49-F238E27FC236}">
                  <a16:creationId xmlns:a16="http://schemas.microsoft.com/office/drawing/2014/main" id="{FE7A7AD6-5681-4FC3-8C0D-39608A2D15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6">
              <a:extLst>
                <a:ext uri="{FF2B5EF4-FFF2-40B4-BE49-F238E27FC236}">
                  <a16:creationId xmlns:a16="http://schemas.microsoft.com/office/drawing/2014/main" id="{5A1DD085-9573-46D7-96D8-FB79FAF0C3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
              <a:extLst>
                <a:ext uri="{FF2B5EF4-FFF2-40B4-BE49-F238E27FC236}">
                  <a16:creationId xmlns:a16="http://schemas.microsoft.com/office/drawing/2014/main" id="{4A9B4107-3EEB-48E9-968B-A0A731458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8">
              <a:extLst>
                <a:ext uri="{FF2B5EF4-FFF2-40B4-BE49-F238E27FC236}">
                  <a16:creationId xmlns:a16="http://schemas.microsoft.com/office/drawing/2014/main" id="{8109B0A4-ED54-4DED-96E6-820DD63248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9">
              <a:extLst>
                <a:ext uri="{FF2B5EF4-FFF2-40B4-BE49-F238E27FC236}">
                  <a16:creationId xmlns:a16="http://schemas.microsoft.com/office/drawing/2014/main" id="{A8C6847A-91A4-4A9B-B064-11CF6443AA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0">
              <a:extLst>
                <a:ext uri="{FF2B5EF4-FFF2-40B4-BE49-F238E27FC236}">
                  <a16:creationId xmlns:a16="http://schemas.microsoft.com/office/drawing/2014/main" id="{C85C9753-33A0-4817-9B8C-3E8A6CC4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1">
              <a:extLst>
                <a:ext uri="{FF2B5EF4-FFF2-40B4-BE49-F238E27FC236}">
                  <a16:creationId xmlns:a16="http://schemas.microsoft.com/office/drawing/2014/main" id="{9315F3C9-3634-4926-8C56-00168B1A7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2">
              <a:extLst>
                <a:ext uri="{FF2B5EF4-FFF2-40B4-BE49-F238E27FC236}">
                  <a16:creationId xmlns:a16="http://schemas.microsoft.com/office/drawing/2014/main" id="{F28382E8-33D6-429A-B585-9579AA2EFA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3">
              <a:extLst>
                <a:ext uri="{FF2B5EF4-FFF2-40B4-BE49-F238E27FC236}">
                  <a16:creationId xmlns:a16="http://schemas.microsoft.com/office/drawing/2014/main" id="{21499034-1E36-46FE-AB69-42EBD104BA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4">
              <a:extLst>
                <a:ext uri="{FF2B5EF4-FFF2-40B4-BE49-F238E27FC236}">
                  <a16:creationId xmlns:a16="http://schemas.microsoft.com/office/drawing/2014/main" id="{78480B4D-FB9B-4DC7-BF42-94946CF130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5">
              <a:extLst>
                <a:ext uri="{FF2B5EF4-FFF2-40B4-BE49-F238E27FC236}">
                  <a16:creationId xmlns:a16="http://schemas.microsoft.com/office/drawing/2014/main" id="{83412C15-B417-4C20-A798-77F6B5BFD7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85">
            <a:extLst>
              <a:ext uri="{FF2B5EF4-FFF2-40B4-BE49-F238E27FC236}">
                <a16:creationId xmlns:a16="http://schemas.microsoft.com/office/drawing/2014/main" id="{EC03EF63-B185-48A4-9905-A9BBA70F50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87" name="Rectangle 86">
              <a:extLst>
                <a:ext uri="{FF2B5EF4-FFF2-40B4-BE49-F238E27FC236}">
                  <a16:creationId xmlns:a16="http://schemas.microsoft.com/office/drawing/2014/main" id="{400FC753-51FF-49B1-AE2F-C9BAAFD0B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Isosceles Triangle 22">
              <a:extLst>
                <a:ext uri="{FF2B5EF4-FFF2-40B4-BE49-F238E27FC236}">
                  <a16:creationId xmlns:a16="http://schemas.microsoft.com/office/drawing/2014/main" id="{17B242DE-F1CC-479B-97B0-05C00AD52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85338455-991A-4916-AD34-2C870B6DE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888631" y="2595314"/>
            <a:ext cx="3498979" cy="22167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it-IT" altLang="it-IT" sz="2800" b="1" i="0" u="none" strike="noStrike" kern="1200" cap="none" normalizeH="0" baseline="0" dirty="0">
                <a:ln>
                  <a:noFill/>
                </a:ln>
                <a:solidFill>
                  <a:srgbClr val="FFFFFE"/>
                </a:solidFill>
                <a:effectLst/>
                <a:latin typeface="Garamond" panose="02020404030301010803" pitchFamily="18" charset="0"/>
                <a:ea typeface="+mj-ea"/>
                <a:cs typeface="+mj-cs"/>
              </a:rPr>
              <a:t>TITOLI CULTURALI</a:t>
            </a:r>
          </a:p>
          <a:p>
            <a:pPr marL="0" marR="0" lvl="0" indent="0" algn="ctr" fontAlgn="base">
              <a:lnSpc>
                <a:spcPct val="90000"/>
              </a:lnSpc>
              <a:spcBef>
                <a:spcPct val="0"/>
              </a:spcBef>
              <a:spcAft>
                <a:spcPts val="600"/>
              </a:spcAft>
              <a:buClrTx/>
              <a:buSzTx/>
              <a:tabLst/>
            </a:pPr>
            <a:r>
              <a:rPr kumimoji="0" lang="it-IT" altLang="it-IT" sz="2000" b="1" i="0" u="none" strike="noStrike" kern="1200" cap="none" normalizeH="0" baseline="0" dirty="0">
                <a:ln>
                  <a:noFill/>
                </a:ln>
                <a:solidFill>
                  <a:srgbClr val="FFFFFE"/>
                </a:solidFill>
                <a:effectLst/>
                <a:latin typeface="Garamond" panose="02020404030301010803" pitchFamily="18" charset="0"/>
                <a:ea typeface="+mj-ea"/>
                <a:cs typeface="+mj-cs"/>
              </a:rPr>
              <a:t>Assistente tecnico</a:t>
            </a:r>
            <a:br>
              <a:rPr kumimoji="0" lang="it-IT" altLang="it-IT" sz="2000" b="1" i="0" u="none" strike="noStrike" kern="1200" cap="none" normalizeH="0" baseline="0" dirty="0">
                <a:ln>
                  <a:noFill/>
                </a:ln>
                <a:solidFill>
                  <a:srgbClr val="FFFFFE"/>
                </a:solidFill>
                <a:effectLst/>
                <a:latin typeface="Garamond" panose="02020404030301010803" pitchFamily="18" charset="0"/>
                <a:ea typeface="+mj-ea"/>
                <a:cs typeface="+mj-cs"/>
              </a:rPr>
            </a:br>
            <a:r>
              <a:rPr kumimoji="0" lang="it-IT" altLang="it-IT" sz="2000" b="1" i="0" u="none" strike="noStrike" kern="1200" cap="none" normalizeH="0" baseline="0" dirty="0">
                <a:ln>
                  <a:noFill/>
                </a:ln>
                <a:solidFill>
                  <a:srgbClr val="FFFFFE"/>
                </a:solidFill>
                <a:effectLst/>
                <a:latin typeface="Garamond" panose="02020404030301010803" pitchFamily="18" charset="0"/>
                <a:ea typeface="+mj-ea"/>
                <a:cs typeface="+mj-cs"/>
              </a:rPr>
              <a:t>Cuoco - Infermiere</a:t>
            </a:r>
          </a:p>
        </p:txBody>
      </p:sp>
      <p:sp useBgFill="1">
        <p:nvSpPr>
          <p:cNvPr id="91" name="Rectangle 90">
            <a:extLst>
              <a:ext uri="{FF2B5EF4-FFF2-40B4-BE49-F238E27FC236}">
                <a16:creationId xmlns:a16="http://schemas.microsoft.com/office/drawing/2014/main" id="{800324C0-3F86-4ACD-945B-4AD842C9C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6"/>
            <a:ext cx="6269015"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5118447" y="266700"/>
            <a:ext cx="6281873" cy="64084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defTabSz="914400" rtl="0" eaLnBrk="1" fontAlgn="auto" latinLnBrk="0" hangingPunct="1">
              <a:lnSpc>
                <a:spcPct val="90000"/>
              </a:lnSpc>
              <a:spcBef>
                <a:spcPts val="1200"/>
              </a:spcBef>
              <a:spcAft>
                <a:spcPts val="1200"/>
              </a:spcAft>
              <a:buClrTx/>
              <a:buSzTx/>
              <a:tabLst/>
              <a:defRPr/>
            </a:pPr>
            <a:endParaRPr kumimoji="0" lang="it-IT" b="1" i="0" u="none" strike="noStrike" kern="1200" cap="none" spc="0" normalizeH="0" baseline="0" noProof="0" dirty="0">
              <a:ln>
                <a:noFill/>
              </a:ln>
              <a:effectLst/>
              <a:uLnTx/>
              <a:uFillTx/>
              <a:latin typeface="+mn-lt"/>
              <a:ea typeface="+mn-ea"/>
              <a:cs typeface="+mn-cs"/>
            </a:endParaRPr>
          </a:p>
          <a:p>
            <a:pPr marR="0" lvl="0" defTabSz="914400" rtl="0" eaLnBrk="1" fontAlgn="auto" latinLnBrk="0" hangingPunct="1">
              <a:lnSpc>
                <a:spcPct val="90000"/>
              </a:lnSpc>
              <a:spcBef>
                <a:spcPts val="1200"/>
              </a:spcBef>
              <a:spcAft>
                <a:spcPts val="1200"/>
              </a:spcAft>
              <a:buClrTx/>
              <a:buSzTx/>
              <a:tabLst/>
              <a:defRPr/>
            </a:pPr>
            <a:endParaRPr kumimoji="0" lang="it-IT" b="1" i="0" u="none" strike="noStrike" kern="1200" cap="none" spc="0" normalizeH="0" baseline="0" noProof="0" dirty="0">
              <a:ln>
                <a:noFill/>
              </a:ln>
              <a:effectLst/>
              <a:uLnTx/>
              <a:uFillTx/>
              <a:latin typeface="+mn-lt"/>
              <a:ea typeface="+mn-ea"/>
              <a:cs typeface="+mn-cs"/>
            </a:endParaRPr>
          </a:p>
          <a:p>
            <a:pPr marR="0" lvl="0" defTabSz="914400" rtl="0" eaLnBrk="1" fontAlgn="auto" latinLnBrk="0" hangingPunct="1">
              <a:lnSpc>
                <a:spcPct val="90000"/>
              </a:lnSpc>
              <a:spcBef>
                <a:spcPts val="1200"/>
              </a:spcBef>
              <a:spcAft>
                <a:spcPts val="1200"/>
              </a:spcAft>
              <a:buClrTx/>
              <a:buSzTx/>
              <a:tabLst/>
              <a:defRPr/>
            </a:pPr>
            <a:endParaRPr lang="it-IT" b="1">
              <a:latin typeface="+mn-lt"/>
            </a:endParaRPr>
          </a:p>
          <a:p>
            <a:pPr marR="0" lvl="0" defTabSz="914400" rtl="0" eaLnBrk="1" fontAlgn="auto" latinLnBrk="0" hangingPunct="1">
              <a:lnSpc>
                <a:spcPct val="90000"/>
              </a:lnSpc>
              <a:spcBef>
                <a:spcPts val="1200"/>
              </a:spcBef>
              <a:spcAft>
                <a:spcPts val="1200"/>
              </a:spcAft>
              <a:buClrTx/>
              <a:buSzTx/>
              <a:tabLst/>
              <a:defRPr/>
            </a:pPr>
            <a:endParaRPr lang="it-IT" b="1" dirty="0">
              <a:latin typeface="+mn-lt"/>
            </a:endParaRPr>
          </a:p>
          <a:p>
            <a:pPr marR="0" lvl="0" defTabSz="914400" rtl="0" eaLnBrk="1" fontAlgn="auto" latinLnBrk="0" hangingPunct="1">
              <a:lnSpc>
                <a:spcPct val="90000"/>
              </a:lnSpc>
              <a:spcBef>
                <a:spcPts val="1200"/>
              </a:spcBef>
              <a:spcAft>
                <a:spcPts val="1200"/>
              </a:spcAft>
              <a:buClrTx/>
              <a:buSzTx/>
              <a:tabLst/>
              <a:defRPr/>
            </a:pPr>
            <a:r>
              <a:rPr kumimoji="0" lang="it-IT" b="1" i="0" u="none" strike="noStrike" kern="1200" cap="none" spc="0" normalizeH="0" baseline="0" noProof="0" dirty="0">
                <a:ln>
                  <a:noFill/>
                </a:ln>
                <a:effectLst/>
                <a:uLnTx/>
                <a:uFillTx/>
                <a:latin typeface="+mn-lt"/>
                <a:ea typeface="+mn-ea"/>
                <a:cs typeface="+mn-cs"/>
              </a:rPr>
              <a:t>LAUREA </a:t>
            </a:r>
            <a:r>
              <a:rPr kumimoji="0" lang="it-IT" i="0" u="none" strike="noStrike" kern="1200" cap="none" spc="0" normalizeH="0" baseline="0" noProof="0" dirty="0">
                <a:ln>
                  <a:noFill/>
                </a:ln>
                <a:effectLst/>
                <a:uLnTx/>
                <a:uFillTx/>
                <a:latin typeface="+mn-lt"/>
                <a:ea typeface="+mn-ea"/>
                <a:cs typeface="+mn-cs"/>
              </a:rPr>
              <a:t>- D</a:t>
            </a:r>
            <a:r>
              <a:rPr kumimoji="0" lang="it-IT" b="0" i="0" u="none" strike="noStrike" kern="1200" cap="none" spc="0" normalizeH="0" baseline="0" noProof="0" dirty="0">
                <a:ln>
                  <a:noFill/>
                </a:ln>
                <a:effectLst/>
                <a:uLnTx/>
                <a:uFillTx/>
                <a:latin typeface="+mn-lt"/>
                <a:ea typeface="+mn-ea"/>
                <a:cs typeface="+mn-cs"/>
              </a:rPr>
              <a:t>iploma di laurea, laurea triennale, laurea specialistica/magistrale, diploma ISEF, diplomi vecchio ordinamento o di I o di II livello dei conservatori e accademie e titoli equipollenti) </a:t>
            </a:r>
            <a:r>
              <a:rPr kumimoji="0" lang="it-IT" b="1" i="0" u="none" strike="noStrike" kern="1200" cap="none" spc="0" normalizeH="0" baseline="0" noProof="0" dirty="0">
                <a:ln>
                  <a:noFill/>
                </a:ln>
                <a:effectLst/>
                <a:uLnTx/>
                <a:uFillTx/>
                <a:latin typeface="+mn-lt"/>
                <a:ea typeface="+mn-ea"/>
                <a:cs typeface="+mn-cs"/>
              </a:rPr>
              <a:t>Punti 2</a:t>
            </a:r>
          </a:p>
          <a:p>
            <a:pPr algn="l">
              <a:spcBef>
                <a:spcPts val="1200"/>
              </a:spcBef>
              <a:spcAft>
                <a:spcPts val="1200"/>
              </a:spcAft>
            </a:pPr>
            <a:r>
              <a:rPr lang="it-IT" b="1" i="0" u="none" strike="noStrike" baseline="0" dirty="0">
                <a:latin typeface="+mn-lt"/>
              </a:rPr>
              <a:t>IDONEITÀ A CONCORSO PUBBLICO </a:t>
            </a:r>
            <a:r>
              <a:rPr lang="it-IT" b="0" i="0" u="none" strike="noStrike" baseline="0" dirty="0">
                <a:latin typeface="+mn-lt"/>
              </a:rPr>
              <a:t>posti di ruolo nello stesso profilo per cui si concorre </a:t>
            </a:r>
            <a:r>
              <a:rPr lang="it-IT" b="1" i="0" u="none" strike="noStrike" baseline="0" dirty="0">
                <a:latin typeface="+mn-lt"/>
              </a:rPr>
              <a:t>Punti 2</a:t>
            </a:r>
          </a:p>
          <a:p>
            <a:pPr algn="l">
              <a:spcBef>
                <a:spcPts val="1200"/>
              </a:spcBef>
              <a:spcAft>
                <a:spcPts val="1200"/>
              </a:spcAft>
            </a:pPr>
            <a:r>
              <a:rPr lang="it-IT" b="1" i="0" u="none" strike="noStrike" baseline="0" dirty="0">
                <a:latin typeface="+mn-lt"/>
              </a:rPr>
              <a:t>CERTIFICAZIONI INFORMATICHE/DIGITALI - </a:t>
            </a:r>
            <a:r>
              <a:rPr lang="it-IT" b="0" i="0" u="none" strike="noStrike" baseline="0" dirty="0">
                <a:latin typeface="+mn-lt"/>
              </a:rPr>
              <a:t>ECDL, NUOVA ECDL, MICROSOFT, EUCIP, IC3, MOUS, CISCO, PEKIT, EIPASS, EIRSAF, MEDIAFORM EQUIA, IDCERT </a:t>
            </a:r>
            <a:r>
              <a:rPr lang="it-IT" b="1" i="0" u="none" strike="noStrike" baseline="0" dirty="0">
                <a:latin typeface="+mn-lt"/>
              </a:rPr>
              <a:t>Punti da 0,50 a 0,60</a:t>
            </a:r>
          </a:p>
          <a:p>
            <a:pPr>
              <a:spcBef>
                <a:spcPts val="1200"/>
              </a:spcBef>
              <a:spcAft>
                <a:spcPts val="1200"/>
              </a:spcAft>
            </a:pPr>
            <a:endParaRPr kumimoji="0" lang="it-IT" b="1" kern="1200" cap="none" spc="0" normalizeH="0" noProof="0" dirty="0">
              <a:ln>
                <a:noFill/>
              </a:ln>
              <a:effectLst/>
              <a:uLnTx/>
              <a:uFillTx/>
              <a:latin typeface="+mn-lt"/>
              <a:ea typeface="+mn-ea"/>
              <a:cs typeface="+mn-cs"/>
            </a:endParaRPr>
          </a:p>
          <a:p>
            <a:pPr>
              <a:spcBef>
                <a:spcPts val="1200"/>
              </a:spcBef>
              <a:spcAft>
                <a:spcPts val="1200"/>
              </a:spcAft>
            </a:pPr>
            <a:endParaRPr kumimoji="0" lang="it-IT" b="1" kern="1200" cap="none" spc="0" normalizeH="0" noProof="0" dirty="0">
              <a:ln>
                <a:noFill/>
              </a:ln>
              <a:effectLst/>
              <a:uLnTx/>
              <a:uFillTx/>
              <a:latin typeface="+mn-lt"/>
              <a:ea typeface="+mn-ea"/>
              <a:cs typeface="+mn-cs"/>
            </a:endParaRPr>
          </a:p>
          <a:p>
            <a:pPr algn="l">
              <a:spcBef>
                <a:spcPts val="1200"/>
              </a:spcBef>
              <a:spcAft>
                <a:spcPts val="1200"/>
              </a:spcAft>
            </a:pPr>
            <a:endParaRPr lang="it-IT" b="1" i="0" u="none" strike="noStrike" baseline="0" dirty="0">
              <a:latin typeface="+mn-lt"/>
            </a:endParaRPr>
          </a:p>
          <a:p>
            <a:pPr algn="l">
              <a:spcBef>
                <a:spcPts val="1200"/>
              </a:spcBef>
              <a:spcAft>
                <a:spcPts val="1200"/>
              </a:spcAft>
            </a:pPr>
            <a:endParaRPr kumimoji="0" lang="it-IT" b="1" kern="1200" cap="none" spc="0" normalizeH="0" noProof="0" dirty="0">
              <a:ln>
                <a:noFill/>
              </a:ln>
              <a:effectLst/>
              <a:uLnTx/>
              <a:uFillTx/>
              <a:latin typeface="+mn-lt"/>
              <a:ea typeface="+mn-ea"/>
              <a:cs typeface="+mn-cs"/>
            </a:endParaRPr>
          </a:p>
          <a:p>
            <a:pPr algn="l">
              <a:spcBef>
                <a:spcPts val="1200"/>
              </a:spcBef>
              <a:spcAft>
                <a:spcPts val="1200"/>
              </a:spcAft>
            </a:pPr>
            <a:endParaRPr kumimoji="0" lang="it-IT" b="0" i="0" u="none" strike="noStrike" kern="1200" cap="none" spc="0" normalizeH="0" baseline="0" noProof="0" dirty="0">
              <a:ln>
                <a:noFill/>
              </a:ln>
              <a:effectLst/>
              <a:uLnTx/>
              <a:uFillTx/>
              <a:latin typeface="+mn-lt"/>
              <a:ea typeface="+mn-ea"/>
              <a:cs typeface="+mn-cs"/>
            </a:endParaRPr>
          </a:p>
        </p:txBody>
      </p:sp>
      <p:sp>
        <p:nvSpPr>
          <p:cNvPr id="4" name="Segnaposto piè di pagina 3"/>
          <p:cNvSpPr>
            <a:spLocks noGrp="1"/>
          </p:cNvSpPr>
          <p:nvPr>
            <p:ph type="ftr" sz="quarter" idx="11"/>
          </p:nvPr>
        </p:nvSpPr>
        <p:spPr>
          <a:xfrm>
            <a:off x="1482428" y="6290741"/>
            <a:ext cx="2443165" cy="468180"/>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UIL Scuola - uilscuola@uilscuola.it</a:t>
            </a:r>
          </a:p>
        </p:txBody>
      </p:sp>
      <p:pic>
        <p:nvPicPr>
          <p:cNvPr id="3" name="Immagine 2">
            <a:extLst>
              <a:ext uri="{FF2B5EF4-FFF2-40B4-BE49-F238E27FC236}">
                <a16:creationId xmlns:a16="http://schemas.microsoft.com/office/drawing/2014/main" id="{AA4F5F85-21DC-4D26-9624-E741A6EE872E}"/>
              </a:ext>
            </a:extLst>
          </p:cNvPr>
          <p:cNvPicPr>
            <a:picLocks noChangeAspect="1"/>
          </p:cNvPicPr>
          <p:nvPr/>
        </p:nvPicPr>
        <p:blipFill>
          <a:blip r:embed="rId2"/>
          <a:stretch>
            <a:fillRect/>
          </a:stretch>
        </p:blipFill>
        <p:spPr>
          <a:xfrm>
            <a:off x="1104823" y="5266452"/>
            <a:ext cx="3090940" cy="914479"/>
          </a:xfrm>
          <a:prstGeom prst="rect">
            <a:avLst/>
          </a:prstGeom>
        </p:spPr>
      </p:pic>
      <p:sp>
        <p:nvSpPr>
          <p:cNvPr id="34" name="CasellaDiTesto 33">
            <a:extLst>
              <a:ext uri="{FF2B5EF4-FFF2-40B4-BE49-F238E27FC236}">
                <a16:creationId xmlns:a16="http://schemas.microsoft.com/office/drawing/2014/main" id="{5F3DA98F-351E-4719-9BD8-97D64D89140F}"/>
              </a:ext>
            </a:extLst>
          </p:cNvPr>
          <p:cNvSpPr txBox="1"/>
          <p:nvPr/>
        </p:nvSpPr>
        <p:spPr>
          <a:xfrm>
            <a:off x="5166292" y="6335834"/>
            <a:ext cx="6744721" cy="307777"/>
          </a:xfrm>
          <a:prstGeom prst="rect">
            <a:avLst/>
          </a:prstGeom>
          <a:noFill/>
        </p:spPr>
        <p:txBody>
          <a:bodyPr wrap="square">
            <a:spAutoFit/>
          </a:bodyPr>
          <a:lstStyle/>
          <a:p>
            <a:r>
              <a:rPr lang="it-IT" sz="1400" b="1" i="1" kern="150" dirty="0">
                <a:solidFill>
                  <a:srgbClr val="C00000"/>
                </a:solidFill>
                <a:effectLst/>
                <a:latin typeface="Calibri" panose="020F0502020204030204" pitchFamily="34" charset="0"/>
                <a:ea typeface="Times New Roman" panose="02020603050405020304" pitchFamily="18" charset="0"/>
              </a:rPr>
              <a:t>NOTA BENE: Si valuta un solo titolo</a:t>
            </a:r>
            <a:endParaRPr lang="it-IT" sz="2800" b="1" dirty="0"/>
          </a:p>
        </p:txBody>
      </p:sp>
      <p:sp>
        <p:nvSpPr>
          <p:cNvPr id="5" name="Segnaposto numero diapositiva 4">
            <a:extLst>
              <a:ext uri="{FF2B5EF4-FFF2-40B4-BE49-F238E27FC236}">
                <a16:creationId xmlns:a16="http://schemas.microsoft.com/office/drawing/2014/main" id="{F0AE9D21-DDD4-494F-B71A-429104DC91CD}"/>
              </a:ext>
            </a:extLst>
          </p:cNvPr>
          <p:cNvSpPr>
            <a:spLocks noGrp="1"/>
          </p:cNvSpPr>
          <p:nvPr>
            <p:ph type="sldNum" sz="quarter" idx="12"/>
          </p:nvPr>
        </p:nvSpPr>
        <p:spPr/>
        <p:txBody>
          <a:bodyPr/>
          <a:lstStyle/>
          <a:p>
            <a:fld id="{63B71808-55B8-406B-8BCE-4EDE9167064E}" type="slidenum">
              <a:rPr lang="it-IT" smtClean="0"/>
              <a:pPr/>
              <a:t>12</a:t>
            </a:fld>
            <a:endParaRPr lang="it-IT" dirty="0"/>
          </a:p>
        </p:txBody>
      </p:sp>
    </p:spTree>
    <p:extLst>
      <p:ext uri="{BB962C8B-B14F-4D97-AF65-F5344CB8AC3E}">
        <p14:creationId xmlns:p14="http://schemas.microsoft.com/office/powerpoint/2010/main" val="262735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6337C157-FA7C-44F7-8F26-8D60F1E4D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AD1E6BDE-4282-4B03-AB6B-4B55BB5A5E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4" name="Freeform 5">
              <a:extLst>
                <a:ext uri="{FF2B5EF4-FFF2-40B4-BE49-F238E27FC236}">
                  <a16:creationId xmlns:a16="http://schemas.microsoft.com/office/drawing/2014/main" id="{485C833A-4CAA-4628-90AF-765B4D9CD7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6">
              <a:extLst>
                <a:ext uri="{FF2B5EF4-FFF2-40B4-BE49-F238E27FC236}">
                  <a16:creationId xmlns:a16="http://schemas.microsoft.com/office/drawing/2014/main" id="{AB238B6B-BE4A-43D5-9BF4-F25E4B1102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
              <a:extLst>
                <a:ext uri="{FF2B5EF4-FFF2-40B4-BE49-F238E27FC236}">
                  <a16:creationId xmlns:a16="http://schemas.microsoft.com/office/drawing/2014/main" id="{822A3114-5712-45A9-8D29-C017CBA9C4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8">
              <a:extLst>
                <a:ext uri="{FF2B5EF4-FFF2-40B4-BE49-F238E27FC236}">
                  <a16:creationId xmlns:a16="http://schemas.microsoft.com/office/drawing/2014/main" id="{B92AC81A-C7E1-484B-8CE8-35C3B082F2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a:extLst>
                <a:ext uri="{FF2B5EF4-FFF2-40B4-BE49-F238E27FC236}">
                  <a16:creationId xmlns:a16="http://schemas.microsoft.com/office/drawing/2014/main" id="{1F04CC80-0868-47FF-81E3-284C107F9E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
              <a:extLst>
                <a:ext uri="{FF2B5EF4-FFF2-40B4-BE49-F238E27FC236}">
                  <a16:creationId xmlns:a16="http://schemas.microsoft.com/office/drawing/2014/main" id="{7557CA5F-0383-45CC-ABD6-3F13DF5C11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1">
              <a:extLst>
                <a:ext uri="{FF2B5EF4-FFF2-40B4-BE49-F238E27FC236}">
                  <a16:creationId xmlns:a16="http://schemas.microsoft.com/office/drawing/2014/main" id="{90AA14ED-4772-4347-AB17-45AE5F2450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2">
              <a:extLst>
                <a:ext uri="{FF2B5EF4-FFF2-40B4-BE49-F238E27FC236}">
                  <a16:creationId xmlns:a16="http://schemas.microsoft.com/office/drawing/2014/main" id="{E3A0F7B3-4CF0-4247-84C0-6588F359D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3">
              <a:extLst>
                <a:ext uri="{FF2B5EF4-FFF2-40B4-BE49-F238E27FC236}">
                  <a16:creationId xmlns:a16="http://schemas.microsoft.com/office/drawing/2014/main" id="{1084963C-5EA9-4967-9241-33487A7F9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4">
              <a:extLst>
                <a:ext uri="{FF2B5EF4-FFF2-40B4-BE49-F238E27FC236}">
                  <a16:creationId xmlns:a16="http://schemas.microsoft.com/office/drawing/2014/main" id="{4A92CEED-BBF5-4D27-BAEF-3CB7750A19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5">
              <a:extLst>
                <a:ext uri="{FF2B5EF4-FFF2-40B4-BE49-F238E27FC236}">
                  <a16:creationId xmlns:a16="http://schemas.microsoft.com/office/drawing/2014/main" id="{FE7A7AD6-5681-4FC3-8C0D-39608A2D15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6">
              <a:extLst>
                <a:ext uri="{FF2B5EF4-FFF2-40B4-BE49-F238E27FC236}">
                  <a16:creationId xmlns:a16="http://schemas.microsoft.com/office/drawing/2014/main" id="{5A1DD085-9573-46D7-96D8-FB79FAF0C3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
              <a:extLst>
                <a:ext uri="{FF2B5EF4-FFF2-40B4-BE49-F238E27FC236}">
                  <a16:creationId xmlns:a16="http://schemas.microsoft.com/office/drawing/2014/main" id="{4A9B4107-3EEB-48E9-968B-A0A731458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8">
              <a:extLst>
                <a:ext uri="{FF2B5EF4-FFF2-40B4-BE49-F238E27FC236}">
                  <a16:creationId xmlns:a16="http://schemas.microsoft.com/office/drawing/2014/main" id="{8109B0A4-ED54-4DED-96E6-820DD63248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9">
              <a:extLst>
                <a:ext uri="{FF2B5EF4-FFF2-40B4-BE49-F238E27FC236}">
                  <a16:creationId xmlns:a16="http://schemas.microsoft.com/office/drawing/2014/main" id="{A8C6847A-91A4-4A9B-B064-11CF6443AA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0">
              <a:extLst>
                <a:ext uri="{FF2B5EF4-FFF2-40B4-BE49-F238E27FC236}">
                  <a16:creationId xmlns:a16="http://schemas.microsoft.com/office/drawing/2014/main" id="{C85C9753-33A0-4817-9B8C-3E8A6CC4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1">
              <a:extLst>
                <a:ext uri="{FF2B5EF4-FFF2-40B4-BE49-F238E27FC236}">
                  <a16:creationId xmlns:a16="http://schemas.microsoft.com/office/drawing/2014/main" id="{9315F3C9-3634-4926-8C56-00168B1A7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2">
              <a:extLst>
                <a:ext uri="{FF2B5EF4-FFF2-40B4-BE49-F238E27FC236}">
                  <a16:creationId xmlns:a16="http://schemas.microsoft.com/office/drawing/2014/main" id="{F28382E8-33D6-429A-B585-9579AA2EFA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3">
              <a:extLst>
                <a:ext uri="{FF2B5EF4-FFF2-40B4-BE49-F238E27FC236}">
                  <a16:creationId xmlns:a16="http://schemas.microsoft.com/office/drawing/2014/main" id="{21499034-1E36-46FE-AB69-42EBD104BA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4">
              <a:extLst>
                <a:ext uri="{FF2B5EF4-FFF2-40B4-BE49-F238E27FC236}">
                  <a16:creationId xmlns:a16="http://schemas.microsoft.com/office/drawing/2014/main" id="{78480B4D-FB9B-4DC7-BF42-94946CF130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5">
              <a:extLst>
                <a:ext uri="{FF2B5EF4-FFF2-40B4-BE49-F238E27FC236}">
                  <a16:creationId xmlns:a16="http://schemas.microsoft.com/office/drawing/2014/main" id="{83412C15-B417-4C20-A798-77F6B5BFD7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85">
            <a:extLst>
              <a:ext uri="{FF2B5EF4-FFF2-40B4-BE49-F238E27FC236}">
                <a16:creationId xmlns:a16="http://schemas.microsoft.com/office/drawing/2014/main" id="{EC03EF63-B185-48A4-9905-A9BBA70F50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87" name="Rectangle 86">
              <a:extLst>
                <a:ext uri="{FF2B5EF4-FFF2-40B4-BE49-F238E27FC236}">
                  <a16:creationId xmlns:a16="http://schemas.microsoft.com/office/drawing/2014/main" id="{400FC753-51FF-49B1-AE2F-C9BAAFD0B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Isosceles Triangle 22">
              <a:extLst>
                <a:ext uri="{FF2B5EF4-FFF2-40B4-BE49-F238E27FC236}">
                  <a16:creationId xmlns:a16="http://schemas.microsoft.com/office/drawing/2014/main" id="{17B242DE-F1CC-479B-97B0-05C00AD52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85338455-991A-4916-AD34-2C870B6DE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888631" y="2595314"/>
            <a:ext cx="3498979" cy="22167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it-IT" altLang="it-IT" sz="2800" b="1" i="0" u="none" strike="noStrike" kern="1200" cap="none" normalizeH="0" baseline="0" dirty="0">
                <a:ln>
                  <a:noFill/>
                </a:ln>
                <a:solidFill>
                  <a:srgbClr val="FFFFFE"/>
                </a:solidFill>
                <a:effectLst/>
                <a:latin typeface="Garamond" panose="02020404030301010803" pitchFamily="18" charset="0"/>
                <a:ea typeface="+mj-ea"/>
                <a:cs typeface="+mj-cs"/>
              </a:rPr>
              <a:t>TITOLI CULTURALI</a:t>
            </a:r>
          </a:p>
          <a:p>
            <a:pPr marL="0" marR="0" lvl="0" indent="0" algn="ctr" fontAlgn="base">
              <a:lnSpc>
                <a:spcPct val="90000"/>
              </a:lnSpc>
              <a:spcBef>
                <a:spcPct val="0"/>
              </a:spcBef>
              <a:spcAft>
                <a:spcPts val="600"/>
              </a:spcAft>
              <a:buClrTx/>
              <a:buSzTx/>
              <a:tabLst/>
            </a:pPr>
            <a:r>
              <a:rPr kumimoji="0" lang="it-IT" altLang="it-IT" sz="2000" b="1" i="0" u="none" strike="noStrike" kern="1200" cap="none" normalizeH="0" baseline="0" dirty="0">
                <a:ln>
                  <a:noFill/>
                </a:ln>
                <a:solidFill>
                  <a:srgbClr val="FFFFFE"/>
                </a:solidFill>
                <a:effectLst/>
                <a:latin typeface="Garamond" panose="02020404030301010803" pitchFamily="18" charset="0"/>
                <a:ea typeface="+mj-ea"/>
                <a:cs typeface="+mj-cs"/>
              </a:rPr>
              <a:t>Guardarobiere</a:t>
            </a:r>
            <a:br>
              <a:rPr kumimoji="0" lang="it-IT" altLang="it-IT" sz="2000" b="1" i="0" u="none" strike="noStrike" kern="1200" cap="none" normalizeH="0" baseline="0" dirty="0">
                <a:ln>
                  <a:noFill/>
                </a:ln>
                <a:solidFill>
                  <a:srgbClr val="FFFFFE"/>
                </a:solidFill>
                <a:effectLst/>
                <a:latin typeface="Garamond" panose="02020404030301010803" pitchFamily="18" charset="0"/>
                <a:ea typeface="+mj-ea"/>
                <a:cs typeface="+mj-cs"/>
              </a:rPr>
            </a:br>
            <a:r>
              <a:rPr kumimoji="0" lang="it-IT" altLang="it-IT" sz="2000" b="1" i="0" u="none" strike="noStrike" kern="1200" cap="none" normalizeH="0" baseline="0" dirty="0">
                <a:ln>
                  <a:noFill/>
                </a:ln>
                <a:solidFill>
                  <a:srgbClr val="FFFFFE"/>
                </a:solidFill>
                <a:effectLst/>
                <a:latin typeface="Garamond" panose="02020404030301010803" pitchFamily="18" charset="0"/>
                <a:ea typeface="+mj-ea"/>
                <a:cs typeface="+mj-cs"/>
              </a:rPr>
              <a:t>Addetto alle aziende agrarie</a:t>
            </a:r>
          </a:p>
        </p:txBody>
      </p:sp>
      <p:sp useBgFill="1">
        <p:nvSpPr>
          <p:cNvPr id="91" name="Rectangle 90">
            <a:extLst>
              <a:ext uri="{FF2B5EF4-FFF2-40B4-BE49-F238E27FC236}">
                <a16:creationId xmlns:a16="http://schemas.microsoft.com/office/drawing/2014/main" id="{800324C0-3F86-4ACD-945B-4AD842C9C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6"/>
            <a:ext cx="6269015"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5118447" y="266700"/>
            <a:ext cx="6281873" cy="64084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defTabSz="914400" rtl="0" eaLnBrk="1" fontAlgn="auto" latinLnBrk="0" hangingPunct="1">
              <a:lnSpc>
                <a:spcPct val="90000"/>
              </a:lnSpc>
              <a:spcBef>
                <a:spcPts val="1200"/>
              </a:spcBef>
              <a:spcAft>
                <a:spcPts val="1200"/>
              </a:spcAft>
              <a:buClrTx/>
              <a:buSzTx/>
              <a:tabLst/>
              <a:defRPr/>
            </a:pPr>
            <a:r>
              <a:rPr kumimoji="0" lang="it-IT" b="1" i="0" u="none" strike="noStrike" kern="1200" cap="none" spc="0" normalizeH="0" baseline="0" noProof="0" dirty="0">
                <a:ln>
                  <a:noFill/>
                </a:ln>
                <a:effectLst/>
                <a:uLnTx/>
                <a:uFillTx/>
                <a:latin typeface="+mn-lt"/>
                <a:ea typeface="+mn-ea"/>
                <a:cs typeface="+mn-cs"/>
              </a:rPr>
              <a:t>Diploma di maturità. Punti 3</a:t>
            </a:r>
          </a:p>
          <a:p>
            <a:pPr marR="0" lvl="0" defTabSz="914400" rtl="0" eaLnBrk="1" fontAlgn="auto" latinLnBrk="0" hangingPunct="1">
              <a:lnSpc>
                <a:spcPct val="90000"/>
              </a:lnSpc>
              <a:spcBef>
                <a:spcPts val="1200"/>
              </a:spcBef>
              <a:spcAft>
                <a:spcPts val="1200"/>
              </a:spcAft>
              <a:buClrTx/>
              <a:buSzTx/>
              <a:tabLst/>
              <a:defRPr/>
            </a:pPr>
            <a:r>
              <a:rPr kumimoji="0" lang="it-IT" b="1" i="0" u="none" strike="noStrike" kern="1200" cap="none" spc="0" normalizeH="0" baseline="0" noProof="0" dirty="0">
                <a:ln>
                  <a:noFill/>
                </a:ln>
                <a:effectLst/>
                <a:uLnTx/>
                <a:uFillTx/>
                <a:latin typeface="+mn-lt"/>
                <a:ea typeface="+mn-ea"/>
                <a:cs typeface="+mn-cs"/>
              </a:rPr>
              <a:t>IDONEITÀ A CONCORSI PUBBLICI </a:t>
            </a:r>
            <a:r>
              <a:rPr kumimoji="0" lang="it-IT" i="0" u="none" strike="noStrike" kern="1200" cap="none" spc="0" normalizeH="0" baseline="0" noProof="0" dirty="0">
                <a:ln>
                  <a:noFill/>
                </a:ln>
                <a:effectLst/>
                <a:uLnTx/>
                <a:uFillTx/>
                <a:latin typeface="+mn-lt"/>
                <a:ea typeface="+mn-ea"/>
                <a:cs typeface="+mn-cs"/>
              </a:rPr>
              <a:t>posti di ruolo nello stesso profilo per cui si concorre (si valuta una sola idoneità).</a:t>
            </a:r>
            <a:r>
              <a:rPr kumimoji="0" lang="it-IT" b="1" i="0" u="none" strike="noStrike" kern="1200" cap="none" spc="0" normalizeH="0" baseline="0" noProof="0" dirty="0">
                <a:ln>
                  <a:noFill/>
                </a:ln>
                <a:effectLst/>
                <a:uLnTx/>
                <a:uFillTx/>
                <a:latin typeface="+mn-lt"/>
                <a:ea typeface="+mn-ea"/>
                <a:cs typeface="+mn-cs"/>
              </a:rPr>
              <a:t> Punti 2</a:t>
            </a:r>
          </a:p>
          <a:p>
            <a:pPr marR="0" lvl="0" defTabSz="914400" rtl="0" eaLnBrk="1" fontAlgn="auto" latinLnBrk="0" hangingPunct="1">
              <a:lnSpc>
                <a:spcPct val="90000"/>
              </a:lnSpc>
              <a:spcBef>
                <a:spcPts val="1200"/>
              </a:spcBef>
              <a:spcAft>
                <a:spcPts val="1200"/>
              </a:spcAft>
              <a:buClrTx/>
              <a:buSzTx/>
              <a:tabLst/>
              <a:defRPr/>
            </a:pPr>
            <a:r>
              <a:rPr kumimoji="0" lang="it-IT" b="1" i="0" u="none" strike="noStrike" kern="1200" cap="none" spc="0" normalizeH="0" baseline="0" noProof="0" dirty="0">
                <a:ln>
                  <a:noFill/>
                </a:ln>
                <a:effectLst/>
                <a:uLnTx/>
                <a:uFillTx/>
                <a:latin typeface="+mn-lt"/>
                <a:ea typeface="+mn-ea"/>
                <a:cs typeface="+mn-cs"/>
              </a:rPr>
              <a:t>CERTIFICAZIONI INFORMATICHE/DIGITALI </a:t>
            </a:r>
            <a:r>
              <a:rPr kumimoji="0" lang="it-IT" i="0" u="none" strike="noStrike" kern="1200" cap="none" spc="0" normalizeH="0" baseline="0" noProof="0" dirty="0">
                <a:ln>
                  <a:noFill/>
                </a:ln>
                <a:effectLst/>
                <a:uLnTx/>
                <a:uFillTx/>
                <a:latin typeface="+mn-lt"/>
                <a:ea typeface="+mn-ea"/>
                <a:cs typeface="+mn-cs"/>
              </a:rPr>
              <a:t>- ECDL, NUOVA ECDL, MICROSOFT, EUCIP, IC3, MOUS, CISCO, PEKIT, EIPASS, EIRSAF, MEDIAFORM EQUIA, IDCERT (si valuta una sola certificazione). </a:t>
            </a:r>
            <a:r>
              <a:rPr kumimoji="0" lang="it-IT" b="1" i="0" u="none" strike="noStrike" kern="1200" cap="none" spc="0" normalizeH="0" baseline="0" noProof="0" dirty="0">
                <a:ln>
                  <a:noFill/>
                </a:ln>
                <a:effectLst/>
                <a:uLnTx/>
                <a:uFillTx/>
                <a:latin typeface="+mn-lt"/>
                <a:ea typeface="+mn-ea"/>
                <a:cs typeface="+mn-cs"/>
              </a:rPr>
              <a:t>Punti da 0,25 a 0,30</a:t>
            </a:r>
            <a:endParaRPr kumimoji="0" lang="it-IT" b="0" i="0" u="none" strike="noStrike" kern="1200" cap="none" spc="0" normalizeH="0" baseline="0" noProof="0" dirty="0">
              <a:ln>
                <a:noFill/>
              </a:ln>
              <a:effectLst/>
              <a:uLnTx/>
              <a:uFillTx/>
              <a:latin typeface="+mn-lt"/>
              <a:ea typeface="+mn-ea"/>
              <a:cs typeface="+mn-cs"/>
            </a:endParaRPr>
          </a:p>
        </p:txBody>
      </p:sp>
      <p:sp>
        <p:nvSpPr>
          <p:cNvPr id="4" name="Segnaposto piè di pagina 3"/>
          <p:cNvSpPr>
            <a:spLocks noGrp="1"/>
          </p:cNvSpPr>
          <p:nvPr>
            <p:ph type="ftr" sz="quarter" idx="11"/>
          </p:nvPr>
        </p:nvSpPr>
        <p:spPr>
          <a:xfrm>
            <a:off x="1482428" y="6290741"/>
            <a:ext cx="2443165" cy="468180"/>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UIL Scuola - uilscuola@uilscuola.it</a:t>
            </a:r>
          </a:p>
        </p:txBody>
      </p:sp>
      <p:pic>
        <p:nvPicPr>
          <p:cNvPr id="3" name="Immagine 2">
            <a:extLst>
              <a:ext uri="{FF2B5EF4-FFF2-40B4-BE49-F238E27FC236}">
                <a16:creationId xmlns:a16="http://schemas.microsoft.com/office/drawing/2014/main" id="{AA4F5F85-21DC-4D26-9624-E741A6EE872E}"/>
              </a:ext>
            </a:extLst>
          </p:cNvPr>
          <p:cNvPicPr>
            <a:picLocks noChangeAspect="1"/>
          </p:cNvPicPr>
          <p:nvPr/>
        </p:nvPicPr>
        <p:blipFill>
          <a:blip r:embed="rId2"/>
          <a:stretch>
            <a:fillRect/>
          </a:stretch>
        </p:blipFill>
        <p:spPr>
          <a:xfrm>
            <a:off x="1104823" y="5266452"/>
            <a:ext cx="3090940" cy="914479"/>
          </a:xfrm>
          <a:prstGeom prst="rect">
            <a:avLst/>
          </a:prstGeom>
        </p:spPr>
      </p:pic>
      <p:sp>
        <p:nvSpPr>
          <p:cNvPr id="5" name="Segnaposto numero diapositiva 4">
            <a:extLst>
              <a:ext uri="{FF2B5EF4-FFF2-40B4-BE49-F238E27FC236}">
                <a16:creationId xmlns:a16="http://schemas.microsoft.com/office/drawing/2014/main" id="{5761D0C0-642D-4229-A931-7E7E01EB0749}"/>
              </a:ext>
            </a:extLst>
          </p:cNvPr>
          <p:cNvSpPr>
            <a:spLocks noGrp="1"/>
          </p:cNvSpPr>
          <p:nvPr>
            <p:ph type="sldNum" sz="quarter" idx="12"/>
          </p:nvPr>
        </p:nvSpPr>
        <p:spPr/>
        <p:txBody>
          <a:bodyPr/>
          <a:lstStyle/>
          <a:p>
            <a:fld id="{63B71808-55B8-406B-8BCE-4EDE9167064E}" type="slidenum">
              <a:rPr lang="it-IT" smtClean="0"/>
              <a:pPr/>
              <a:t>13</a:t>
            </a:fld>
            <a:endParaRPr lang="it-IT" dirty="0"/>
          </a:p>
        </p:txBody>
      </p:sp>
    </p:spTree>
    <p:extLst>
      <p:ext uri="{BB962C8B-B14F-4D97-AF65-F5344CB8AC3E}">
        <p14:creationId xmlns:p14="http://schemas.microsoft.com/office/powerpoint/2010/main" val="3782171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6337C157-FA7C-44F7-8F26-8D60F1E4D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AD1E6BDE-4282-4B03-AB6B-4B55BB5A5E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4" name="Freeform 5">
              <a:extLst>
                <a:ext uri="{FF2B5EF4-FFF2-40B4-BE49-F238E27FC236}">
                  <a16:creationId xmlns:a16="http://schemas.microsoft.com/office/drawing/2014/main" id="{485C833A-4CAA-4628-90AF-765B4D9CD7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6">
              <a:extLst>
                <a:ext uri="{FF2B5EF4-FFF2-40B4-BE49-F238E27FC236}">
                  <a16:creationId xmlns:a16="http://schemas.microsoft.com/office/drawing/2014/main" id="{AB238B6B-BE4A-43D5-9BF4-F25E4B1102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
              <a:extLst>
                <a:ext uri="{FF2B5EF4-FFF2-40B4-BE49-F238E27FC236}">
                  <a16:creationId xmlns:a16="http://schemas.microsoft.com/office/drawing/2014/main" id="{822A3114-5712-45A9-8D29-C017CBA9C4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8">
              <a:extLst>
                <a:ext uri="{FF2B5EF4-FFF2-40B4-BE49-F238E27FC236}">
                  <a16:creationId xmlns:a16="http://schemas.microsoft.com/office/drawing/2014/main" id="{B92AC81A-C7E1-484B-8CE8-35C3B082F2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a:extLst>
                <a:ext uri="{FF2B5EF4-FFF2-40B4-BE49-F238E27FC236}">
                  <a16:creationId xmlns:a16="http://schemas.microsoft.com/office/drawing/2014/main" id="{1F04CC80-0868-47FF-81E3-284C107F9E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
              <a:extLst>
                <a:ext uri="{FF2B5EF4-FFF2-40B4-BE49-F238E27FC236}">
                  <a16:creationId xmlns:a16="http://schemas.microsoft.com/office/drawing/2014/main" id="{7557CA5F-0383-45CC-ABD6-3F13DF5C11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1">
              <a:extLst>
                <a:ext uri="{FF2B5EF4-FFF2-40B4-BE49-F238E27FC236}">
                  <a16:creationId xmlns:a16="http://schemas.microsoft.com/office/drawing/2014/main" id="{90AA14ED-4772-4347-AB17-45AE5F2450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2">
              <a:extLst>
                <a:ext uri="{FF2B5EF4-FFF2-40B4-BE49-F238E27FC236}">
                  <a16:creationId xmlns:a16="http://schemas.microsoft.com/office/drawing/2014/main" id="{E3A0F7B3-4CF0-4247-84C0-6588F359D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3">
              <a:extLst>
                <a:ext uri="{FF2B5EF4-FFF2-40B4-BE49-F238E27FC236}">
                  <a16:creationId xmlns:a16="http://schemas.microsoft.com/office/drawing/2014/main" id="{1084963C-5EA9-4967-9241-33487A7F9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4">
              <a:extLst>
                <a:ext uri="{FF2B5EF4-FFF2-40B4-BE49-F238E27FC236}">
                  <a16:creationId xmlns:a16="http://schemas.microsoft.com/office/drawing/2014/main" id="{4A92CEED-BBF5-4D27-BAEF-3CB7750A19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5">
              <a:extLst>
                <a:ext uri="{FF2B5EF4-FFF2-40B4-BE49-F238E27FC236}">
                  <a16:creationId xmlns:a16="http://schemas.microsoft.com/office/drawing/2014/main" id="{FE7A7AD6-5681-4FC3-8C0D-39608A2D15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6">
              <a:extLst>
                <a:ext uri="{FF2B5EF4-FFF2-40B4-BE49-F238E27FC236}">
                  <a16:creationId xmlns:a16="http://schemas.microsoft.com/office/drawing/2014/main" id="{5A1DD085-9573-46D7-96D8-FB79FAF0C3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
              <a:extLst>
                <a:ext uri="{FF2B5EF4-FFF2-40B4-BE49-F238E27FC236}">
                  <a16:creationId xmlns:a16="http://schemas.microsoft.com/office/drawing/2014/main" id="{4A9B4107-3EEB-48E9-968B-A0A731458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8">
              <a:extLst>
                <a:ext uri="{FF2B5EF4-FFF2-40B4-BE49-F238E27FC236}">
                  <a16:creationId xmlns:a16="http://schemas.microsoft.com/office/drawing/2014/main" id="{8109B0A4-ED54-4DED-96E6-820DD63248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9">
              <a:extLst>
                <a:ext uri="{FF2B5EF4-FFF2-40B4-BE49-F238E27FC236}">
                  <a16:creationId xmlns:a16="http://schemas.microsoft.com/office/drawing/2014/main" id="{A8C6847A-91A4-4A9B-B064-11CF6443AA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0">
              <a:extLst>
                <a:ext uri="{FF2B5EF4-FFF2-40B4-BE49-F238E27FC236}">
                  <a16:creationId xmlns:a16="http://schemas.microsoft.com/office/drawing/2014/main" id="{C85C9753-33A0-4817-9B8C-3E8A6CC4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1">
              <a:extLst>
                <a:ext uri="{FF2B5EF4-FFF2-40B4-BE49-F238E27FC236}">
                  <a16:creationId xmlns:a16="http://schemas.microsoft.com/office/drawing/2014/main" id="{9315F3C9-3634-4926-8C56-00168B1A7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2">
              <a:extLst>
                <a:ext uri="{FF2B5EF4-FFF2-40B4-BE49-F238E27FC236}">
                  <a16:creationId xmlns:a16="http://schemas.microsoft.com/office/drawing/2014/main" id="{F28382E8-33D6-429A-B585-9579AA2EFA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3">
              <a:extLst>
                <a:ext uri="{FF2B5EF4-FFF2-40B4-BE49-F238E27FC236}">
                  <a16:creationId xmlns:a16="http://schemas.microsoft.com/office/drawing/2014/main" id="{21499034-1E36-46FE-AB69-42EBD104BA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4">
              <a:extLst>
                <a:ext uri="{FF2B5EF4-FFF2-40B4-BE49-F238E27FC236}">
                  <a16:creationId xmlns:a16="http://schemas.microsoft.com/office/drawing/2014/main" id="{78480B4D-FB9B-4DC7-BF42-94946CF130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5">
              <a:extLst>
                <a:ext uri="{FF2B5EF4-FFF2-40B4-BE49-F238E27FC236}">
                  <a16:creationId xmlns:a16="http://schemas.microsoft.com/office/drawing/2014/main" id="{83412C15-B417-4C20-A798-77F6B5BFD7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85">
            <a:extLst>
              <a:ext uri="{FF2B5EF4-FFF2-40B4-BE49-F238E27FC236}">
                <a16:creationId xmlns:a16="http://schemas.microsoft.com/office/drawing/2014/main" id="{EC03EF63-B185-48A4-9905-A9BBA70F50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87" name="Rectangle 86">
              <a:extLst>
                <a:ext uri="{FF2B5EF4-FFF2-40B4-BE49-F238E27FC236}">
                  <a16:creationId xmlns:a16="http://schemas.microsoft.com/office/drawing/2014/main" id="{400FC753-51FF-49B1-AE2F-C9BAAFD0B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Isosceles Triangle 22">
              <a:extLst>
                <a:ext uri="{FF2B5EF4-FFF2-40B4-BE49-F238E27FC236}">
                  <a16:creationId xmlns:a16="http://schemas.microsoft.com/office/drawing/2014/main" id="{17B242DE-F1CC-479B-97B0-05C00AD52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85338455-991A-4916-AD34-2C870B6DE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888631" y="2358391"/>
            <a:ext cx="3498979" cy="24536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it-IT" altLang="it-IT" sz="2800" b="1" i="0" u="none" strike="noStrike" kern="1200" cap="none" normalizeH="0" baseline="0" dirty="0">
                <a:ln>
                  <a:noFill/>
                </a:ln>
                <a:solidFill>
                  <a:srgbClr val="FFFFFE"/>
                </a:solidFill>
                <a:effectLst/>
                <a:latin typeface="Garamond" panose="02020404030301010803" pitchFamily="18" charset="0"/>
                <a:ea typeface="+mj-ea"/>
                <a:cs typeface="+mj-cs"/>
              </a:rPr>
              <a:t>TITOLI CULTURALI</a:t>
            </a:r>
          </a:p>
          <a:p>
            <a:pPr marL="0" marR="0" lvl="0" indent="0" algn="ctr" fontAlgn="base">
              <a:lnSpc>
                <a:spcPct val="90000"/>
              </a:lnSpc>
              <a:spcBef>
                <a:spcPct val="0"/>
              </a:spcBef>
              <a:spcAft>
                <a:spcPts val="600"/>
              </a:spcAft>
              <a:buClrTx/>
              <a:buSzTx/>
              <a:tabLst/>
            </a:pPr>
            <a:r>
              <a:rPr kumimoji="0" lang="it-IT" altLang="it-IT" sz="2000" b="1" i="0" u="none" strike="noStrike" kern="1200" cap="none" normalizeH="0" baseline="0" dirty="0">
                <a:ln>
                  <a:noFill/>
                </a:ln>
                <a:solidFill>
                  <a:srgbClr val="FFFFFE"/>
                </a:solidFill>
                <a:effectLst/>
                <a:latin typeface="Garamond" panose="02020404030301010803" pitchFamily="18" charset="0"/>
                <a:ea typeface="+mj-ea"/>
                <a:cs typeface="+mj-cs"/>
              </a:rPr>
              <a:t>Collaboratore scolastico</a:t>
            </a:r>
          </a:p>
        </p:txBody>
      </p:sp>
      <p:sp useBgFill="1">
        <p:nvSpPr>
          <p:cNvPr id="91" name="Rectangle 90">
            <a:extLst>
              <a:ext uri="{FF2B5EF4-FFF2-40B4-BE49-F238E27FC236}">
                <a16:creationId xmlns:a16="http://schemas.microsoft.com/office/drawing/2014/main" id="{800324C0-3F86-4ACD-945B-4AD842C9C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6"/>
            <a:ext cx="6269015"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5118447" y="266700"/>
            <a:ext cx="6281873" cy="64084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it-IT" sz="1800" b="1" i="0" u="none" strike="noStrike" baseline="0" dirty="0">
                <a:latin typeface="+mn-lt"/>
              </a:rPr>
              <a:t>QUALIFICHE CORSI SOCIO - SANITARI E SOCIOASSISTENZIALI </a:t>
            </a:r>
            <a:r>
              <a:rPr lang="it-IT" sz="1800" b="0" i="0" u="none" strike="noStrike" baseline="0" dirty="0">
                <a:latin typeface="+mn-lt"/>
              </a:rPr>
              <a:t>rilasciate dalle Regioni </a:t>
            </a:r>
            <a:r>
              <a:rPr lang="it-IT" sz="1800" b="1" i="0" u="none" strike="noStrike" baseline="0" dirty="0">
                <a:latin typeface="+mn-lt"/>
              </a:rPr>
              <a:t>Punti 1 </a:t>
            </a:r>
          </a:p>
          <a:p>
            <a:pPr algn="l"/>
            <a:endParaRPr lang="it-IT" b="1" dirty="0">
              <a:solidFill>
                <a:srgbClr val="000000"/>
              </a:solidFill>
              <a:latin typeface="Georgia-Bold"/>
            </a:endParaRPr>
          </a:p>
          <a:p>
            <a:pPr algn="l"/>
            <a:r>
              <a:rPr lang="it-IT" b="1" i="0" u="none" strike="noStrike" baseline="0" dirty="0">
                <a:latin typeface="+mn-lt"/>
              </a:rPr>
              <a:t>CERTIFICAZIONI INFORMATICHE/DIGITALI - </a:t>
            </a:r>
            <a:r>
              <a:rPr lang="it-IT" b="0" i="0" u="none" strike="noStrike" baseline="0" dirty="0">
                <a:latin typeface="+mn-lt"/>
              </a:rPr>
              <a:t>ECDL, NUOVA ECDL, MICROSOFT, EUCIP, IC3, MOUS, CISCO, PEKIT, EIPASS, EIRSAF, MEDIAFORM EQUIA, IDCERT (si valuta una sola certificazione) </a:t>
            </a:r>
            <a:r>
              <a:rPr lang="it-IT" b="1" i="0" u="none" strike="noStrike" baseline="0" dirty="0">
                <a:latin typeface="+mn-lt"/>
              </a:rPr>
              <a:t>Punti da 0,25 a 0,30</a:t>
            </a:r>
            <a:endParaRPr kumimoji="0" lang="it-IT" b="0" i="0" u="none" strike="noStrike" kern="1200" cap="none" spc="0" normalizeH="0" baseline="0" noProof="0" dirty="0">
              <a:ln>
                <a:noFill/>
              </a:ln>
              <a:effectLst/>
              <a:uLnTx/>
              <a:uFillTx/>
              <a:latin typeface="+mn-lt"/>
              <a:ea typeface="+mn-ea"/>
              <a:cs typeface="+mn-cs"/>
            </a:endParaRPr>
          </a:p>
        </p:txBody>
      </p:sp>
      <p:sp>
        <p:nvSpPr>
          <p:cNvPr id="4" name="Segnaposto piè di pagina 3"/>
          <p:cNvSpPr>
            <a:spLocks noGrp="1"/>
          </p:cNvSpPr>
          <p:nvPr>
            <p:ph type="ftr" sz="quarter" idx="11"/>
          </p:nvPr>
        </p:nvSpPr>
        <p:spPr>
          <a:xfrm>
            <a:off x="1482428" y="6290741"/>
            <a:ext cx="2443165" cy="468180"/>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UIL Scuola - uilscuola@uilscuola.it</a:t>
            </a:r>
          </a:p>
        </p:txBody>
      </p:sp>
      <p:pic>
        <p:nvPicPr>
          <p:cNvPr id="3" name="Immagine 2">
            <a:extLst>
              <a:ext uri="{FF2B5EF4-FFF2-40B4-BE49-F238E27FC236}">
                <a16:creationId xmlns:a16="http://schemas.microsoft.com/office/drawing/2014/main" id="{AA4F5F85-21DC-4D26-9624-E741A6EE872E}"/>
              </a:ext>
            </a:extLst>
          </p:cNvPr>
          <p:cNvPicPr>
            <a:picLocks noChangeAspect="1"/>
          </p:cNvPicPr>
          <p:nvPr/>
        </p:nvPicPr>
        <p:blipFill>
          <a:blip r:embed="rId2"/>
          <a:stretch>
            <a:fillRect/>
          </a:stretch>
        </p:blipFill>
        <p:spPr>
          <a:xfrm>
            <a:off x="1104823" y="5266452"/>
            <a:ext cx="3090940" cy="914479"/>
          </a:xfrm>
          <a:prstGeom prst="rect">
            <a:avLst/>
          </a:prstGeom>
        </p:spPr>
      </p:pic>
      <p:sp>
        <p:nvSpPr>
          <p:cNvPr id="34" name="CasellaDiTesto 33">
            <a:extLst>
              <a:ext uri="{FF2B5EF4-FFF2-40B4-BE49-F238E27FC236}">
                <a16:creationId xmlns:a16="http://schemas.microsoft.com/office/drawing/2014/main" id="{8538B525-327D-4A89-A26D-A562E2523DEC}"/>
              </a:ext>
            </a:extLst>
          </p:cNvPr>
          <p:cNvSpPr txBox="1"/>
          <p:nvPr/>
        </p:nvSpPr>
        <p:spPr>
          <a:xfrm>
            <a:off x="5166292" y="6335834"/>
            <a:ext cx="6744721" cy="307777"/>
          </a:xfrm>
          <a:prstGeom prst="rect">
            <a:avLst/>
          </a:prstGeom>
          <a:noFill/>
        </p:spPr>
        <p:txBody>
          <a:bodyPr wrap="square">
            <a:spAutoFit/>
          </a:bodyPr>
          <a:lstStyle/>
          <a:p>
            <a:r>
              <a:rPr lang="it-IT" sz="1400" b="1" i="1" kern="150" dirty="0">
                <a:solidFill>
                  <a:srgbClr val="C00000"/>
                </a:solidFill>
                <a:effectLst/>
                <a:latin typeface="Calibri" panose="020F0502020204030204" pitchFamily="34" charset="0"/>
                <a:ea typeface="Times New Roman" panose="02020603050405020304" pitchFamily="18" charset="0"/>
              </a:rPr>
              <a:t>NOTA BENE: Si valuta una sola qualifica sanitaria, socioassistenziale e certificazione</a:t>
            </a:r>
            <a:endParaRPr lang="it-IT" sz="2800" b="1" dirty="0"/>
          </a:p>
        </p:txBody>
      </p:sp>
      <p:sp>
        <p:nvSpPr>
          <p:cNvPr id="5" name="Segnaposto numero diapositiva 4">
            <a:extLst>
              <a:ext uri="{FF2B5EF4-FFF2-40B4-BE49-F238E27FC236}">
                <a16:creationId xmlns:a16="http://schemas.microsoft.com/office/drawing/2014/main" id="{80023E32-1630-4166-9435-F38F3C5B96A4}"/>
              </a:ext>
            </a:extLst>
          </p:cNvPr>
          <p:cNvSpPr>
            <a:spLocks noGrp="1"/>
          </p:cNvSpPr>
          <p:nvPr>
            <p:ph type="sldNum" sz="quarter" idx="12"/>
          </p:nvPr>
        </p:nvSpPr>
        <p:spPr/>
        <p:txBody>
          <a:bodyPr/>
          <a:lstStyle/>
          <a:p>
            <a:fld id="{63B71808-55B8-406B-8BCE-4EDE9167064E}" type="slidenum">
              <a:rPr lang="it-IT" smtClean="0"/>
              <a:pPr/>
              <a:t>14</a:t>
            </a:fld>
            <a:endParaRPr lang="it-IT" dirty="0"/>
          </a:p>
        </p:txBody>
      </p:sp>
    </p:spTree>
    <p:extLst>
      <p:ext uri="{BB962C8B-B14F-4D97-AF65-F5344CB8AC3E}">
        <p14:creationId xmlns:p14="http://schemas.microsoft.com/office/powerpoint/2010/main" val="2770767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643467" y="640080"/>
            <a:ext cx="3096427" cy="43256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kern="1200" cap="none" normalizeH="0" baseline="0" dirty="0">
                <a:ln>
                  <a:noFill/>
                </a:ln>
                <a:solidFill>
                  <a:srgbClr val="FFFFFF"/>
                </a:solidFill>
                <a:effectLst/>
                <a:latin typeface="Garamond" panose="02020404030301010803" pitchFamily="18" charset="0"/>
                <a:ea typeface="+mj-ea"/>
                <a:cs typeface="+mj-cs"/>
              </a:rPr>
              <a:t>TITOLI </a:t>
            </a:r>
            <a:r>
              <a:rPr lang="en-US" altLang="it-IT" sz="2800" b="1" dirty="0">
                <a:solidFill>
                  <a:srgbClr val="FFFFFF"/>
                </a:solidFill>
                <a:latin typeface="Garamond" panose="02020404030301010803" pitchFamily="18" charset="0"/>
                <a:ea typeface="+mj-ea"/>
                <a:cs typeface="+mj-cs"/>
              </a:rPr>
              <a:t>DI SERVIZIO</a:t>
            </a:r>
            <a:endParaRPr kumimoji="0" lang="en-US" altLang="it-IT" sz="2800" b="1" i="0" u="none" strike="noStrike" kern="1200" cap="none" normalizeH="0" baseline="0" dirty="0">
              <a:ln>
                <a:noFill/>
              </a:ln>
              <a:solidFill>
                <a:srgbClr val="FFFFFF"/>
              </a:solidFill>
              <a:effectLst/>
              <a:latin typeface="Garamond" panose="02020404030301010803" pitchFamily="18" charset="0"/>
              <a:ea typeface="+mj-ea"/>
              <a:cs typeface="+mj-cs"/>
            </a:endParaRPr>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4549433" y="213360"/>
            <a:ext cx="7163070" cy="64211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lnSpc>
                <a:spcPct val="220000"/>
              </a:lnSpc>
              <a:spcBef>
                <a:spcPts val="600"/>
              </a:spcBef>
              <a:spcAft>
                <a:spcPts val="1200"/>
              </a:spcAft>
            </a:pPr>
            <a:r>
              <a:rPr lang="it-IT" sz="2000" b="1" i="0" u="none" strike="noStrike" baseline="0" dirty="0">
                <a:latin typeface="+mn-lt"/>
              </a:rPr>
              <a:t>IL CALCOLO SI EFFETTUA: </a:t>
            </a:r>
          </a:p>
          <a:p>
            <a:pPr marL="342900" indent="-342900" algn="l">
              <a:lnSpc>
                <a:spcPct val="110000"/>
              </a:lnSpc>
              <a:spcBef>
                <a:spcPts val="600"/>
              </a:spcBef>
              <a:spcAft>
                <a:spcPts val="1200"/>
              </a:spcAft>
              <a:buFont typeface="Wingdings" panose="05000000000000000000" pitchFamily="2" charset="2"/>
              <a:buChar char="ü"/>
            </a:pPr>
            <a:r>
              <a:rPr lang="it-IT" sz="2000" i="0" u="none" strike="noStrike" baseline="0" dirty="0">
                <a:latin typeface="+mn-lt"/>
              </a:rPr>
              <a:t>per anno scolastico </a:t>
            </a:r>
            <a:r>
              <a:rPr lang="it-IT" sz="2000" i="1" u="none" strike="noStrike" baseline="0" dirty="0">
                <a:latin typeface="+mn-lt"/>
              </a:rPr>
              <a:t>(non si possono sommare i resti di ogni anno);</a:t>
            </a:r>
          </a:p>
          <a:p>
            <a:pPr marL="342900" indent="-342900" algn="l">
              <a:lnSpc>
                <a:spcPct val="110000"/>
              </a:lnSpc>
              <a:spcBef>
                <a:spcPts val="600"/>
              </a:spcBef>
              <a:spcAft>
                <a:spcPts val="1200"/>
              </a:spcAft>
              <a:buFont typeface="Wingdings" panose="05000000000000000000" pitchFamily="2" charset="2"/>
              <a:buChar char="ü"/>
            </a:pPr>
            <a:r>
              <a:rPr lang="it-IT" sz="2000" b="0" i="0" u="none" strike="noStrike" baseline="0" dirty="0">
                <a:latin typeface="+mn-lt"/>
              </a:rPr>
              <a:t>contando i giorni di servizio </a:t>
            </a:r>
            <a:r>
              <a:rPr lang="it-IT" sz="2000" b="0" i="1" u="none" strike="noStrike" baseline="0" dirty="0">
                <a:latin typeface="+mn-lt"/>
              </a:rPr>
              <a:t>(se sono stati effettuati servizi in più periodi si sommano i giorni derivanti da tali periodi);</a:t>
            </a:r>
          </a:p>
          <a:p>
            <a:pPr marL="342900" indent="-342900" algn="l">
              <a:lnSpc>
                <a:spcPct val="110000"/>
              </a:lnSpc>
              <a:spcBef>
                <a:spcPts val="600"/>
              </a:spcBef>
              <a:spcAft>
                <a:spcPts val="1200"/>
              </a:spcAft>
              <a:buFont typeface="Wingdings" panose="05000000000000000000" pitchFamily="2" charset="2"/>
              <a:buChar char="ü"/>
            </a:pPr>
            <a:r>
              <a:rPr lang="it-IT" sz="2000" b="0" i="0" u="none" strike="noStrike" baseline="0" dirty="0">
                <a:latin typeface="+mn-lt"/>
              </a:rPr>
              <a:t>dividendo per 30 il numero dei giorni e si ottiene il numero di mesi interi </a:t>
            </a:r>
            <a:r>
              <a:rPr lang="it-IT" sz="2000" b="0" i="1" u="none" strike="noStrike" baseline="0" dirty="0">
                <a:latin typeface="+mn-lt"/>
              </a:rPr>
              <a:t>(se frazione residua è superiore a 15 giorni si aggiunge un ulteriore mese);</a:t>
            </a:r>
          </a:p>
          <a:p>
            <a:pPr marL="342900" indent="-342900" algn="l">
              <a:lnSpc>
                <a:spcPct val="110000"/>
              </a:lnSpc>
              <a:spcBef>
                <a:spcPts val="600"/>
              </a:spcBef>
              <a:spcAft>
                <a:spcPts val="1200"/>
              </a:spcAft>
              <a:buFont typeface="Wingdings" panose="05000000000000000000" pitchFamily="2" charset="2"/>
              <a:buChar char="ü"/>
            </a:pPr>
            <a:r>
              <a:rPr lang="it-IT" sz="2000" dirty="0">
                <a:latin typeface="+mn-lt"/>
              </a:rPr>
              <a:t>s</a:t>
            </a:r>
            <a:r>
              <a:rPr lang="it-IT" sz="2000" b="0" i="0" u="none" strike="noStrike" baseline="0" dirty="0">
                <a:latin typeface="+mn-lt"/>
              </a:rPr>
              <a:t>ommando tra loro SOLO i servizi prestati nello stesso profilo.</a:t>
            </a:r>
          </a:p>
        </p:txBody>
      </p:sp>
      <p:sp>
        <p:nvSpPr>
          <p:cNvPr id="4" name="Segnaposto piè di pagina 3"/>
          <p:cNvSpPr>
            <a:spLocks noGrp="1"/>
          </p:cNvSpPr>
          <p:nvPr>
            <p:ph type="ftr" sz="quarter" idx="11"/>
          </p:nvPr>
        </p:nvSpPr>
        <p:spPr>
          <a:xfrm>
            <a:off x="643467" y="6442506"/>
            <a:ext cx="2739813" cy="378060"/>
          </a:xfrm>
        </p:spPr>
        <p:txBody>
          <a:bodyPr vert="horz" lIns="91440" tIns="45720" rIns="91440" bIns="45720" rtlCol="0" anchor="ctr">
            <a:normAutofit/>
          </a:bodyPr>
          <a:lstStyle/>
          <a:p>
            <a:pPr>
              <a:spcAft>
                <a:spcPts val="600"/>
              </a:spcAft>
            </a:pPr>
            <a:r>
              <a:rPr lang="en-US" kern="1200" dirty="0">
                <a:solidFill>
                  <a:schemeClr val="bg1"/>
                </a:solidFill>
                <a:latin typeface="+mn-lt"/>
                <a:ea typeface="+mn-ea"/>
                <a:cs typeface="+mn-cs"/>
              </a:rPr>
              <a:t>UIL </a:t>
            </a:r>
            <a:r>
              <a:rPr lang="en-US" kern="1200" dirty="0" err="1">
                <a:solidFill>
                  <a:schemeClr val="bg1"/>
                </a:solidFill>
                <a:latin typeface="+mn-lt"/>
                <a:ea typeface="+mn-ea"/>
                <a:cs typeface="+mn-cs"/>
              </a:rPr>
              <a:t>Scuola</a:t>
            </a:r>
            <a:r>
              <a:rPr lang="en-US" kern="1200" dirty="0">
                <a:solidFill>
                  <a:schemeClr val="bg1"/>
                </a:solidFill>
                <a:latin typeface="+mn-lt"/>
                <a:ea typeface="+mn-ea"/>
                <a:cs typeface="+mn-cs"/>
              </a:rPr>
              <a:t> - uilscuola@uilscuola.it</a:t>
            </a:r>
          </a:p>
        </p:txBody>
      </p:sp>
      <p:pic>
        <p:nvPicPr>
          <p:cNvPr id="36" name="Immagine 35">
            <a:extLst>
              <a:ext uri="{FF2B5EF4-FFF2-40B4-BE49-F238E27FC236}">
                <a16:creationId xmlns:a16="http://schemas.microsoft.com/office/drawing/2014/main" id="{8C56F5A5-B3B0-40AF-8071-D64457708A7D}"/>
              </a:ext>
            </a:extLst>
          </p:cNvPr>
          <p:cNvPicPr>
            <a:picLocks noChangeAspect="1"/>
          </p:cNvPicPr>
          <p:nvPr/>
        </p:nvPicPr>
        <p:blipFill>
          <a:blip r:embed="rId2"/>
          <a:stretch>
            <a:fillRect/>
          </a:stretch>
        </p:blipFill>
        <p:spPr>
          <a:xfrm>
            <a:off x="479497" y="5183940"/>
            <a:ext cx="3090940" cy="914479"/>
          </a:xfrm>
          <a:prstGeom prst="rect">
            <a:avLst/>
          </a:prstGeom>
        </p:spPr>
      </p:pic>
      <p:sp>
        <p:nvSpPr>
          <p:cNvPr id="3" name="Segnaposto numero diapositiva 2">
            <a:extLst>
              <a:ext uri="{FF2B5EF4-FFF2-40B4-BE49-F238E27FC236}">
                <a16:creationId xmlns:a16="http://schemas.microsoft.com/office/drawing/2014/main" id="{43EAB51C-B192-48DA-B7DE-9373068F56DD}"/>
              </a:ext>
            </a:extLst>
          </p:cNvPr>
          <p:cNvSpPr>
            <a:spLocks noGrp="1"/>
          </p:cNvSpPr>
          <p:nvPr>
            <p:ph type="sldNum" sz="quarter" idx="12"/>
          </p:nvPr>
        </p:nvSpPr>
        <p:spPr/>
        <p:txBody>
          <a:bodyPr/>
          <a:lstStyle/>
          <a:p>
            <a:fld id="{63B71808-55B8-406B-8BCE-4EDE9167064E}" type="slidenum">
              <a:rPr lang="it-IT" smtClean="0"/>
              <a:pPr/>
              <a:t>15</a:t>
            </a:fld>
            <a:endParaRPr lang="it-IT" dirty="0"/>
          </a:p>
        </p:txBody>
      </p:sp>
    </p:spTree>
    <p:extLst>
      <p:ext uri="{BB962C8B-B14F-4D97-AF65-F5344CB8AC3E}">
        <p14:creationId xmlns:p14="http://schemas.microsoft.com/office/powerpoint/2010/main" val="3664906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piè di pagina 3"/>
          <p:cNvSpPr>
            <a:spLocks noGrp="1"/>
          </p:cNvSpPr>
          <p:nvPr>
            <p:ph type="ftr" sz="quarter" idx="11"/>
          </p:nvPr>
        </p:nvSpPr>
        <p:spPr>
          <a:xfrm>
            <a:off x="643467" y="6442506"/>
            <a:ext cx="2739813" cy="378060"/>
          </a:xfrm>
        </p:spPr>
        <p:txBody>
          <a:bodyPr vert="horz" lIns="91440" tIns="45720" rIns="91440" bIns="45720" rtlCol="0" anchor="ctr">
            <a:normAutofit/>
          </a:bodyPr>
          <a:lstStyle/>
          <a:p>
            <a:pPr>
              <a:spcAft>
                <a:spcPts val="600"/>
              </a:spcAft>
            </a:pPr>
            <a:r>
              <a:rPr lang="en-US" kern="1200" dirty="0">
                <a:solidFill>
                  <a:schemeClr val="bg1"/>
                </a:solidFill>
                <a:latin typeface="+mn-lt"/>
                <a:ea typeface="+mn-ea"/>
                <a:cs typeface="+mn-cs"/>
              </a:rPr>
              <a:t>UIL </a:t>
            </a:r>
            <a:r>
              <a:rPr lang="en-US" kern="1200" dirty="0" err="1">
                <a:solidFill>
                  <a:schemeClr val="bg1"/>
                </a:solidFill>
                <a:latin typeface="+mn-lt"/>
                <a:ea typeface="+mn-ea"/>
                <a:cs typeface="+mn-cs"/>
              </a:rPr>
              <a:t>Scuola</a:t>
            </a:r>
            <a:r>
              <a:rPr lang="en-US" kern="1200" dirty="0">
                <a:solidFill>
                  <a:schemeClr val="bg1"/>
                </a:solidFill>
                <a:latin typeface="+mn-lt"/>
                <a:ea typeface="+mn-ea"/>
                <a:cs typeface="+mn-cs"/>
              </a:rPr>
              <a:t> - uilscuola@uilscuola.it</a:t>
            </a:r>
          </a:p>
        </p:txBody>
      </p:sp>
      <p:pic>
        <p:nvPicPr>
          <p:cNvPr id="36" name="Immagine 35">
            <a:extLst>
              <a:ext uri="{FF2B5EF4-FFF2-40B4-BE49-F238E27FC236}">
                <a16:creationId xmlns:a16="http://schemas.microsoft.com/office/drawing/2014/main" id="{8C56F5A5-B3B0-40AF-8071-D64457708A7D}"/>
              </a:ext>
            </a:extLst>
          </p:cNvPr>
          <p:cNvPicPr>
            <a:picLocks noChangeAspect="1"/>
          </p:cNvPicPr>
          <p:nvPr/>
        </p:nvPicPr>
        <p:blipFill>
          <a:blip r:embed="rId2"/>
          <a:stretch>
            <a:fillRect/>
          </a:stretch>
        </p:blipFill>
        <p:spPr>
          <a:xfrm>
            <a:off x="479497" y="5183940"/>
            <a:ext cx="3090940" cy="914479"/>
          </a:xfrm>
          <a:prstGeom prst="rect">
            <a:avLst/>
          </a:prstGeom>
        </p:spPr>
      </p:pic>
      <p:graphicFrame>
        <p:nvGraphicFramePr>
          <p:cNvPr id="8" name="Diagramma 7">
            <a:extLst>
              <a:ext uri="{FF2B5EF4-FFF2-40B4-BE49-F238E27FC236}">
                <a16:creationId xmlns:a16="http://schemas.microsoft.com/office/drawing/2014/main" id="{DA1EBD3B-1242-4EC7-A4B8-9106DDA52616}"/>
              </a:ext>
            </a:extLst>
          </p:cNvPr>
          <p:cNvGraphicFramePr/>
          <p:nvPr>
            <p:extLst>
              <p:ext uri="{D42A27DB-BD31-4B8C-83A1-F6EECF244321}">
                <p14:modId xmlns:p14="http://schemas.microsoft.com/office/powerpoint/2010/main" val="597676965"/>
              </p:ext>
            </p:extLst>
          </p:nvPr>
        </p:nvGraphicFramePr>
        <p:xfrm>
          <a:off x="4662819" y="1206049"/>
          <a:ext cx="6885714" cy="4744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asellaDiTesto 13">
            <a:extLst>
              <a:ext uri="{FF2B5EF4-FFF2-40B4-BE49-F238E27FC236}">
                <a16:creationId xmlns:a16="http://schemas.microsoft.com/office/drawing/2014/main" id="{2F863ED1-1DB2-40FD-83B1-380A0B0831F9}"/>
              </a:ext>
            </a:extLst>
          </p:cNvPr>
          <p:cNvSpPr txBox="1"/>
          <p:nvPr/>
        </p:nvSpPr>
        <p:spPr>
          <a:xfrm>
            <a:off x="4662819" y="6046761"/>
            <a:ext cx="7431864" cy="584775"/>
          </a:xfrm>
          <a:prstGeom prst="rect">
            <a:avLst/>
          </a:prstGeom>
          <a:noFill/>
        </p:spPr>
        <p:txBody>
          <a:bodyPr wrap="square">
            <a:spAutoFit/>
          </a:bodyPr>
          <a:lstStyle/>
          <a:p>
            <a:r>
              <a:rPr lang="it-IT" sz="1600" b="1" i="1" dirty="0">
                <a:solidFill>
                  <a:srgbClr val="C00000"/>
                </a:solidFill>
              </a:rPr>
              <a:t>NOTA BENE: Il servizio prestato come Assistente amministrativo facente funzione di DSGA è valutato come servizio svolto nel profilo di Assistente amministrativo</a:t>
            </a:r>
          </a:p>
        </p:txBody>
      </p:sp>
      <p:sp>
        <p:nvSpPr>
          <p:cNvPr id="16" name="CasellaDiTesto 15">
            <a:extLst>
              <a:ext uri="{FF2B5EF4-FFF2-40B4-BE49-F238E27FC236}">
                <a16:creationId xmlns:a16="http://schemas.microsoft.com/office/drawing/2014/main" id="{3AD771B3-141B-412F-AE20-04ED9DB958FC}"/>
              </a:ext>
            </a:extLst>
          </p:cNvPr>
          <p:cNvSpPr txBox="1"/>
          <p:nvPr/>
        </p:nvSpPr>
        <p:spPr>
          <a:xfrm>
            <a:off x="4515099" y="382249"/>
            <a:ext cx="7431864" cy="369332"/>
          </a:xfrm>
          <a:prstGeom prst="rect">
            <a:avLst/>
          </a:prstGeom>
          <a:noFill/>
        </p:spPr>
        <p:txBody>
          <a:bodyPr wrap="square">
            <a:spAutoFit/>
          </a:bodyPr>
          <a:lstStyle/>
          <a:p>
            <a:r>
              <a:rPr lang="it-IT" b="1" dirty="0"/>
              <a:t>Punteggio attribuito per ogni mese o frazione residua superiore a 15 giorni</a:t>
            </a:r>
          </a:p>
        </p:txBody>
      </p:sp>
      <p:sp>
        <p:nvSpPr>
          <p:cNvPr id="17" name="Rectangle 1">
            <a:extLst>
              <a:ext uri="{FF2B5EF4-FFF2-40B4-BE49-F238E27FC236}">
                <a16:creationId xmlns:a16="http://schemas.microsoft.com/office/drawing/2014/main" id="{ED69BB3D-7B70-4454-8B73-1F7C48FB23CC}"/>
              </a:ext>
            </a:extLst>
          </p:cNvPr>
          <p:cNvSpPr>
            <a:spLocks noChangeArrowheads="1"/>
          </p:cNvSpPr>
          <p:nvPr/>
        </p:nvSpPr>
        <p:spPr bwMode="auto">
          <a:xfrm>
            <a:off x="643467" y="640080"/>
            <a:ext cx="3096427" cy="43256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kern="1200" cap="none" normalizeH="0" baseline="0" dirty="0">
                <a:ln>
                  <a:noFill/>
                </a:ln>
                <a:solidFill>
                  <a:srgbClr val="FFFFFF"/>
                </a:solidFill>
                <a:effectLst/>
                <a:latin typeface="Garamond" panose="02020404030301010803" pitchFamily="18" charset="0"/>
                <a:ea typeface="+mj-ea"/>
                <a:cs typeface="+mj-cs"/>
              </a:rPr>
              <a:t>TITOLI </a:t>
            </a:r>
            <a:r>
              <a:rPr lang="en-US" altLang="it-IT" sz="2800" b="1" dirty="0">
                <a:solidFill>
                  <a:srgbClr val="FFFFFF"/>
                </a:solidFill>
                <a:latin typeface="Garamond" panose="02020404030301010803" pitchFamily="18" charset="0"/>
                <a:ea typeface="+mj-ea"/>
                <a:cs typeface="+mj-cs"/>
              </a:rPr>
              <a:t>DI SERVIZIO</a:t>
            </a:r>
            <a:endParaRPr kumimoji="0" lang="en-US" altLang="it-IT" sz="2800" b="1" i="0" u="none" strike="noStrike" kern="1200" cap="none" normalizeH="0" baseline="0" dirty="0">
              <a:ln>
                <a:noFill/>
              </a:ln>
              <a:solidFill>
                <a:srgbClr val="FFFFFF"/>
              </a:solidFill>
              <a:effectLst/>
              <a:latin typeface="Garamond" panose="02020404030301010803" pitchFamily="18" charset="0"/>
              <a:ea typeface="+mj-ea"/>
              <a:cs typeface="+mj-cs"/>
            </a:endParaRPr>
          </a:p>
        </p:txBody>
      </p:sp>
      <p:sp>
        <p:nvSpPr>
          <p:cNvPr id="2" name="Segnaposto numero diapositiva 1">
            <a:extLst>
              <a:ext uri="{FF2B5EF4-FFF2-40B4-BE49-F238E27FC236}">
                <a16:creationId xmlns:a16="http://schemas.microsoft.com/office/drawing/2014/main" id="{C45E05C7-4703-42C1-B8C8-A9F5BB9F01A3}"/>
              </a:ext>
            </a:extLst>
          </p:cNvPr>
          <p:cNvSpPr>
            <a:spLocks noGrp="1"/>
          </p:cNvSpPr>
          <p:nvPr>
            <p:ph type="sldNum" sz="quarter" idx="12"/>
          </p:nvPr>
        </p:nvSpPr>
        <p:spPr/>
        <p:txBody>
          <a:bodyPr/>
          <a:lstStyle/>
          <a:p>
            <a:fld id="{63B71808-55B8-406B-8BCE-4EDE9167064E}" type="slidenum">
              <a:rPr lang="it-IT" smtClean="0"/>
              <a:pPr/>
              <a:t>16</a:t>
            </a:fld>
            <a:endParaRPr lang="it-IT" dirty="0"/>
          </a:p>
        </p:txBody>
      </p:sp>
    </p:spTree>
    <p:extLst>
      <p:ext uri="{BB962C8B-B14F-4D97-AF65-F5344CB8AC3E}">
        <p14:creationId xmlns:p14="http://schemas.microsoft.com/office/powerpoint/2010/main" val="733877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4549433" y="213360"/>
            <a:ext cx="7163070" cy="64211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spcBef>
                <a:spcPts val="1200"/>
              </a:spcBef>
              <a:spcAft>
                <a:spcPts val="1200"/>
              </a:spcAft>
            </a:pPr>
            <a:r>
              <a:rPr lang="it-IT" sz="2000" b="1" i="0" u="none" strike="noStrike" baseline="0" dirty="0">
                <a:latin typeface="+mn-lt"/>
              </a:rPr>
              <a:t>SONO VALUTABILI: </a:t>
            </a:r>
            <a:endParaRPr lang="it-IT" sz="2000" b="1" dirty="0">
              <a:latin typeface="+mn-lt"/>
            </a:endParaRPr>
          </a:p>
          <a:p>
            <a:pPr marL="342900" indent="-342900" algn="l">
              <a:spcBef>
                <a:spcPts val="600"/>
              </a:spcBef>
              <a:spcAft>
                <a:spcPts val="1200"/>
              </a:spcAft>
              <a:buFont typeface="Wingdings" panose="05000000000000000000" pitchFamily="2" charset="2"/>
              <a:buChar char="ü"/>
            </a:pPr>
            <a:r>
              <a:rPr lang="it-IT" sz="2000" dirty="0">
                <a:latin typeface="+mn-lt"/>
              </a:rPr>
              <a:t>i servizi </a:t>
            </a:r>
            <a:r>
              <a:rPr lang="it-IT" sz="2000" b="0" i="0" u="none" strike="noStrike" baseline="0" dirty="0">
                <a:latin typeface="+mn-lt"/>
              </a:rPr>
              <a:t>effettivamente prestati, coperti da nomina o da contratto, per i quali vi sia stata una retribuzione, anche ridotta;</a:t>
            </a:r>
          </a:p>
          <a:p>
            <a:pPr marL="342900" indent="-342900" algn="l">
              <a:spcBef>
                <a:spcPts val="600"/>
              </a:spcBef>
              <a:spcAft>
                <a:spcPts val="1200"/>
              </a:spcAft>
              <a:buFont typeface="Wingdings" panose="05000000000000000000" pitchFamily="2" charset="2"/>
              <a:buChar char="ü"/>
            </a:pPr>
            <a:r>
              <a:rPr lang="it-IT" sz="2000" dirty="0">
                <a:latin typeface="+mn-lt"/>
              </a:rPr>
              <a:t>i</a:t>
            </a:r>
            <a:r>
              <a:rPr lang="it-IT" sz="2000" b="0" i="0" u="none" strike="noStrike" baseline="0" dirty="0">
                <a:latin typeface="+mn-lt"/>
              </a:rPr>
              <a:t> periodi di assenza con retribuzione, anche se ridotta e le assenze senza retribuzione, ma valide ai fini giuridici ai sensi della normativa vigente </a:t>
            </a:r>
            <a:r>
              <a:rPr lang="it-IT" sz="2000" b="0" i="1" u="none" strike="noStrike" baseline="0" dirty="0">
                <a:latin typeface="+mn-lt"/>
              </a:rPr>
              <a:t>(es. congedo maternità);</a:t>
            </a:r>
            <a:endParaRPr lang="it-IT" sz="2000" i="1" dirty="0">
              <a:latin typeface="+mn-lt"/>
            </a:endParaRPr>
          </a:p>
          <a:p>
            <a:pPr marL="342900" indent="-342900" algn="l">
              <a:spcBef>
                <a:spcPts val="600"/>
              </a:spcBef>
              <a:spcAft>
                <a:spcPts val="1200"/>
              </a:spcAft>
              <a:buFont typeface="Wingdings" panose="05000000000000000000" pitchFamily="2" charset="2"/>
              <a:buChar char="ü"/>
            </a:pPr>
            <a:r>
              <a:rPr lang="it-IT" sz="2000" dirty="0">
                <a:latin typeface="+mn-lt"/>
              </a:rPr>
              <a:t>i s</a:t>
            </a:r>
            <a:r>
              <a:rPr lang="it-IT" sz="2000" i="0" u="none" strike="noStrike" baseline="0" dirty="0">
                <a:latin typeface="+mn-lt"/>
              </a:rPr>
              <a:t>ervizi riconosciuti giuridicamente  </a:t>
            </a:r>
            <a:r>
              <a:rPr lang="it-IT" sz="2000" b="0" i="0" u="none" strike="noStrike" baseline="0" dirty="0">
                <a:latin typeface="+mn-lt"/>
              </a:rPr>
              <a:t>a seguito di contenzioso con pronuncia definitiva favorevole</a:t>
            </a:r>
            <a:r>
              <a:rPr lang="it-IT" sz="2000" dirty="0">
                <a:latin typeface="+mn-lt"/>
              </a:rPr>
              <a:t>;</a:t>
            </a:r>
          </a:p>
        </p:txBody>
      </p:sp>
      <p:sp>
        <p:nvSpPr>
          <p:cNvPr id="4" name="Segnaposto piè di pagina 3"/>
          <p:cNvSpPr>
            <a:spLocks noGrp="1"/>
          </p:cNvSpPr>
          <p:nvPr>
            <p:ph type="ftr" sz="quarter" idx="11"/>
          </p:nvPr>
        </p:nvSpPr>
        <p:spPr>
          <a:xfrm>
            <a:off x="643467" y="6442506"/>
            <a:ext cx="2739813" cy="378060"/>
          </a:xfrm>
        </p:spPr>
        <p:txBody>
          <a:bodyPr vert="horz" lIns="91440" tIns="45720" rIns="91440" bIns="45720" rtlCol="0" anchor="ctr">
            <a:normAutofit/>
          </a:bodyPr>
          <a:lstStyle/>
          <a:p>
            <a:pPr>
              <a:spcAft>
                <a:spcPts val="600"/>
              </a:spcAft>
            </a:pPr>
            <a:r>
              <a:rPr lang="en-US" kern="1200" dirty="0">
                <a:solidFill>
                  <a:schemeClr val="bg1"/>
                </a:solidFill>
                <a:latin typeface="+mn-lt"/>
                <a:ea typeface="+mn-ea"/>
                <a:cs typeface="+mn-cs"/>
              </a:rPr>
              <a:t>UIL </a:t>
            </a:r>
            <a:r>
              <a:rPr lang="en-US" kern="1200" dirty="0" err="1">
                <a:solidFill>
                  <a:schemeClr val="bg1"/>
                </a:solidFill>
                <a:latin typeface="+mn-lt"/>
                <a:ea typeface="+mn-ea"/>
                <a:cs typeface="+mn-cs"/>
              </a:rPr>
              <a:t>Scuola</a:t>
            </a:r>
            <a:r>
              <a:rPr lang="en-US" kern="1200" dirty="0">
                <a:solidFill>
                  <a:schemeClr val="bg1"/>
                </a:solidFill>
                <a:latin typeface="+mn-lt"/>
                <a:ea typeface="+mn-ea"/>
                <a:cs typeface="+mn-cs"/>
              </a:rPr>
              <a:t> - uilscuola@uilscuola.it</a:t>
            </a:r>
          </a:p>
        </p:txBody>
      </p:sp>
      <p:pic>
        <p:nvPicPr>
          <p:cNvPr id="36" name="Immagine 35">
            <a:extLst>
              <a:ext uri="{FF2B5EF4-FFF2-40B4-BE49-F238E27FC236}">
                <a16:creationId xmlns:a16="http://schemas.microsoft.com/office/drawing/2014/main" id="{8C56F5A5-B3B0-40AF-8071-D64457708A7D}"/>
              </a:ext>
            </a:extLst>
          </p:cNvPr>
          <p:cNvPicPr>
            <a:picLocks noChangeAspect="1"/>
          </p:cNvPicPr>
          <p:nvPr/>
        </p:nvPicPr>
        <p:blipFill>
          <a:blip r:embed="rId2"/>
          <a:stretch>
            <a:fillRect/>
          </a:stretch>
        </p:blipFill>
        <p:spPr>
          <a:xfrm>
            <a:off x="479497" y="5183940"/>
            <a:ext cx="3090940" cy="914479"/>
          </a:xfrm>
          <a:prstGeom prst="rect">
            <a:avLst/>
          </a:prstGeom>
        </p:spPr>
      </p:pic>
      <p:sp>
        <p:nvSpPr>
          <p:cNvPr id="7" name="CasellaDiTesto 6">
            <a:extLst>
              <a:ext uri="{FF2B5EF4-FFF2-40B4-BE49-F238E27FC236}">
                <a16:creationId xmlns:a16="http://schemas.microsoft.com/office/drawing/2014/main" id="{17CB4CA6-BAFA-42B2-84A9-25222D4F85C7}"/>
              </a:ext>
            </a:extLst>
          </p:cNvPr>
          <p:cNvSpPr txBox="1"/>
          <p:nvPr/>
        </p:nvSpPr>
        <p:spPr>
          <a:xfrm>
            <a:off x="4662819" y="5837817"/>
            <a:ext cx="7539182" cy="830997"/>
          </a:xfrm>
          <a:prstGeom prst="rect">
            <a:avLst/>
          </a:prstGeom>
          <a:noFill/>
        </p:spPr>
        <p:txBody>
          <a:bodyPr wrap="square">
            <a:spAutoFit/>
          </a:bodyPr>
          <a:lstStyle/>
          <a:p>
            <a:pPr algn="l"/>
            <a:r>
              <a:rPr lang="it-IT" sz="1600" b="1" i="1" dirty="0">
                <a:solidFill>
                  <a:srgbClr val="C00000"/>
                </a:solidFill>
              </a:rPr>
              <a:t>NOTA BENE: I servizi prestati nei Conservatori e nelle Accademie fino al 2002/2003 sono assimilati a quelli delle scuole statali. </a:t>
            </a:r>
            <a:r>
              <a:rPr lang="it-IT" sz="1600" b="1" dirty="0">
                <a:solidFill>
                  <a:srgbClr val="C00000"/>
                </a:solidFill>
              </a:rPr>
              <a:t>D</a:t>
            </a:r>
            <a:r>
              <a:rPr lang="it-IT" sz="1600" b="1" i="0" u="none" strike="noStrike" baseline="0" dirty="0">
                <a:solidFill>
                  <a:srgbClr val="C00000"/>
                </a:solidFill>
              </a:rPr>
              <a:t>all’anno accademico 2003/2004 si valutano come</a:t>
            </a:r>
            <a:r>
              <a:rPr lang="it-IT" sz="1600" b="1" dirty="0">
                <a:solidFill>
                  <a:srgbClr val="C00000"/>
                </a:solidFill>
              </a:rPr>
              <a:t> </a:t>
            </a:r>
            <a:r>
              <a:rPr lang="it-IT" sz="1600" b="1" i="0" u="none" strike="noStrike" baseline="0" dirty="0">
                <a:solidFill>
                  <a:srgbClr val="C00000"/>
                </a:solidFill>
              </a:rPr>
              <a:t>prestati in «altre Amministrazioni»</a:t>
            </a:r>
            <a:endParaRPr lang="it-IT" sz="1600" b="1" i="1" dirty="0">
              <a:solidFill>
                <a:srgbClr val="C00000"/>
              </a:solidFill>
            </a:endParaRPr>
          </a:p>
        </p:txBody>
      </p:sp>
      <p:sp>
        <p:nvSpPr>
          <p:cNvPr id="8" name="Rectangle 1">
            <a:extLst>
              <a:ext uri="{FF2B5EF4-FFF2-40B4-BE49-F238E27FC236}">
                <a16:creationId xmlns:a16="http://schemas.microsoft.com/office/drawing/2014/main" id="{B49E8CEA-1EF0-4813-8305-D1983B27F5CC}"/>
              </a:ext>
            </a:extLst>
          </p:cNvPr>
          <p:cNvSpPr>
            <a:spLocks noChangeArrowheads="1"/>
          </p:cNvSpPr>
          <p:nvPr/>
        </p:nvSpPr>
        <p:spPr bwMode="auto">
          <a:xfrm>
            <a:off x="643467" y="640080"/>
            <a:ext cx="3096427" cy="43256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kern="1200" cap="none" normalizeH="0" baseline="0" dirty="0">
                <a:ln>
                  <a:noFill/>
                </a:ln>
                <a:solidFill>
                  <a:srgbClr val="FFFFFF"/>
                </a:solidFill>
                <a:effectLst/>
                <a:latin typeface="Garamond" panose="02020404030301010803" pitchFamily="18" charset="0"/>
                <a:ea typeface="+mj-ea"/>
                <a:cs typeface="+mj-cs"/>
              </a:rPr>
              <a:t>TITOLI </a:t>
            </a:r>
            <a:r>
              <a:rPr lang="en-US" altLang="it-IT" sz="2800" b="1" dirty="0">
                <a:solidFill>
                  <a:srgbClr val="FFFFFF"/>
                </a:solidFill>
                <a:latin typeface="Garamond" panose="02020404030301010803" pitchFamily="18" charset="0"/>
                <a:ea typeface="+mj-ea"/>
                <a:cs typeface="+mj-cs"/>
              </a:rPr>
              <a:t>DI SERVIZIO</a:t>
            </a:r>
            <a:endParaRPr kumimoji="0" lang="en-US" altLang="it-IT" sz="2800" b="1" i="0" u="none" strike="noStrike" kern="1200" cap="none" normalizeH="0" baseline="0" dirty="0">
              <a:ln>
                <a:noFill/>
              </a:ln>
              <a:solidFill>
                <a:srgbClr val="FFFFFF"/>
              </a:solidFill>
              <a:effectLst/>
              <a:latin typeface="Garamond" panose="02020404030301010803" pitchFamily="18" charset="0"/>
              <a:ea typeface="+mj-ea"/>
              <a:cs typeface="+mj-cs"/>
            </a:endParaRPr>
          </a:p>
        </p:txBody>
      </p:sp>
      <p:sp>
        <p:nvSpPr>
          <p:cNvPr id="2" name="Segnaposto numero diapositiva 1">
            <a:extLst>
              <a:ext uri="{FF2B5EF4-FFF2-40B4-BE49-F238E27FC236}">
                <a16:creationId xmlns:a16="http://schemas.microsoft.com/office/drawing/2014/main" id="{A24FF21D-0C5C-4D4D-8EB2-877751F6982F}"/>
              </a:ext>
            </a:extLst>
          </p:cNvPr>
          <p:cNvSpPr>
            <a:spLocks noGrp="1"/>
          </p:cNvSpPr>
          <p:nvPr>
            <p:ph type="sldNum" sz="quarter" idx="12"/>
          </p:nvPr>
        </p:nvSpPr>
        <p:spPr/>
        <p:txBody>
          <a:bodyPr/>
          <a:lstStyle/>
          <a:p>
            <a:fld id="{63B71808-55B8-406B-8BCE-4EDE9167064E}" type="slidenum">
              <a:rPr lang="it-IT" smtClean="0"/>
              <a:pPr/>
              <a:t>17</a:t>
            </a:fld>
            <a:endParaRPr lang="it-IT" dirty="0"/>
          </a:p>
        </p:txBody>
      </p:sp>
    </p:spTree>
    <p:extLst>
      <p:ext uri="{BB962C8B-B14F-4D97-AF65-F5344CB8AC3E}">
        <p14:creationId xmlns:p14="http://schemas.microsoft.com/office/powerpoint/2010/main" val="3199051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643467" y="927100"/>
            <a:ext cx="3096427" cy="4089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kern="1200" cap="none" normalizeH="0" baseline="0" dirty="0">
                <a:ln>
                  <a:noFill/>
                </a:ln>
                <a:solidFill>
                  <a:srgbClr val="FFFFFF"/>
                </a:solidFill>
                <a:effectLst/>
                <a:latin typeface="Garamond" panose="02020404030301010803" pitchFamily="18" charset="0"/>
                <a:ea typeface="+mj-ea"/>
                <a:cs typeface="+mj-cs"/>
              </a:rPr>
              <a:t>TITOLI </a:t>
            </a:r>
            <a:r>
              <a:rPr lang="en-US" altLang="it-IT" sz="2800" b="1" dirty="0">
                <a:solidFill>
                  <a:srgbClr val="FFFFFF"/>
                </a:solidFill>
                <a:latin typeface="Garamond" panose="02020404030301010803" pitchFamily="18" charset="0"/>
                <a:ea typeface="+mj-ea"/>
                <a:cs typeface="+mj-cs"/>
              </a:rPr>
              <a:t>DI SERVIZIO</a:t>
            </a:r>
          </a:p>
          <a:p>
            <a:pPr marL="0" marR="0" lvl="0" indent="0" fontAlgn="base">
              <a:lnSpc>
                <a:spcPct val="90000"/>
              </a:lnSpc>
              <a:spcBef>
                <a:spcPct val="0"/>
              </a:spcBef>
              <a:spcAft>
                <a:spcPts val="600"/>
              </a:spcAft>
              <a:buClrTx/>
              <a:buSzTx/>
              <a:tabLst/>
            </a:pPr>
            <a:r>
              <a:rPr kumimoji="0" lang="en-US" altLang="it-IT" sz="2000" b="1" u="none" strike="noStrike" kern="1200" cap="none" normalizeH="0" baseline="0" dirty="0">
                <a:ln>
                  <a:noFill/>
                </a:ln>
                <a:solidFill>
                  <a:srgbClr val="FFFFFF"/>
                </a:solidFill>
                <a:effectLst/>
                <a:latin typeface="Garamond" panose="02020404030301010803" pitchFamily="18" charset="0"/>
                <a:ea typeface="+mj-ea"/>
                <a:cs typeface="+mj-cs"/>
              </a:rPr>
              <a:t>Casi particolari</a:t>
            </a:r>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4549433" y="379648"/>
            <a:ext cx="7163070" cy="64211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l">
              <a:spcBef>
                <a:spcPts val="600"/>
              </a:spcBef>
              <a:spcAft>
                <a:spcPts val="600"/>
              </a:spcAft>
              <a:buFont typeface="Wingdings" panose="05000000000000000000" pitchFamily="2" charset="2"/>
              <a:buChar char="Ø"/>
            </a:pPr>
            <a:r>
              <a:rPr lang="it-IT" sz="2000" dirty="0">
                <a:latin typeface="+mn-lt"/>
              </a:rPr>
              <a:t>Il servizio prestato nei Conservatori e nelle Accademie fino al 2002/2003 sono assimilati a quelli delle scuole statali. Dall’anno accademico 2003/2004 si valuta come prestato in «altre Amministrazioni»;</a:t>
            </a:r>
          </a:p>
          <a:p>
            <a:pPr marL="342900" indent="-342900" algn="l">
              <a:spcBef>
                <a:spcPts val="600"/>
              </a:spcBef>
              <a:spcAft>
                <a:spcPts val="600"/>
              </a:spcAft>
              <a:buFont typeface="Wingdings" panose="05000000000000000000" pitchFamily="2" charset="2"/>
              <a:buChar char="Ø"/>
            </a:pPr>
            <a:r>
              <a:rPr lang="it-IT" sz="2000" dirty="0">
                <a:latin typeface="+mn-lt"/>
              </a:rPr>
              <a:t>l servizio militare di leva e i servizi sostitutivi assimilati per legge, il servizio civile sostitutivo di quello di leva prestati </a:t>
            </a:r>
            <a:r>
              <a:rPr lang="it-IT" sz="2000" b="1" dirty="0">
                <a:latin typeface="+mn-lt"/>
              </a:rPr>
              <a:t>in costanza di rapporto di impiego </a:t>
            </a:r>
            <a:r>
              <a:rPr lang="it-IT" sz="2000" dirty="0">
                <a:latin typeface="+mn-lt"/>
              </a:rPr>
              <a:t>sono considerati servizio effettivo nella medesima qualifica;</a:t>
            </a:r>
          </a:p>
          <a:p>
            <a:pPr marL="342900" indent="-342900" algn="l">
              <a:spcBef>
                <a:spcPts val="600"/>
              </a:spcBef>
              <a:spcAft>
                <a:spcPts val="600"/>
              </a:spcAft>
              <a:buFont typeface="Wingdings" panose="05000000000000000000" pitchFamily="2" charset="2"/>
              <a:buChar char="Ø"/>
            </a:pPr>
            <a:r>
              <a:rPr lang="it-IT" sz="2000" dirty="0">
                <a:latin typeface="+mn-lt"/>
              </a:rPr>
              <a:t>l servizio militare di leva e i servizi sostitutivi assimilati per legge prestato </a:t>
            </a:r>
            <a:r>
              <a:rPr lang="it-IT" sz="2000" b="1" dirty="0">
                <a:latin typeface="+mn-lt"/>
              </a:rPr>
              <a:t>non in costanza di rapporto di impiego</a:t>
            </a:r>
            <a:r>
              <a:rPr lang="it-IT" sz="2000" dirty="0">
                <a:latin typeface="+mn-lt"/>
              </a:rPr>
              <a:t>, il servizio civile volontario svolto dopo l’abolizione dell’obbligo di leva è valutato come servizio prestato alle dirette dipendenze di amministrazioni statali;</a:t>
            </a:r>
          </a:p>
          <a:p>
            <a:pPr marL="342900" indent="-342900">
              <a:spcBef>
                <a:spcPts val="600"/>
              </a:spcBef>
              <a:spcAft>
                <a:spcPts val="600"/>
              </a:spcAft>
              <a:buFont typeface="Wingdings" panose="05000000000000000000" pitchFamily="2" charset="2"/>
              <a:buChar char="Ø"/>
            </a:pPr>
            <a:r>
              <a:rPr lang="it-IT" sz="2000" dirty="0">
                <a:latin typeface="+mn-lt"/>
              </a:rPr>
              <a:t>Il servizio prestato come modello vivente è valutabile anche se effettuato con contratti atipici, non da lavoro dipendente </a:t>
            </a:r>
            <a:r>
              <a:rPr lang="it-IT" sz="2000" i="1" dirty="0">
                <a:latin typeface="+mn-lt"/>
              </a:rPr>
              <a:t>(pe la durata effettiva del servizio prestato).</a:t>
            </a:r>
          </a:p>
        </p:txBody>
      </p:sp>
      <p:sp>
        <p:nvSpPr>
          <p:cNvPr id="4" name="Segnaposto piè di pagina 3"/>
          <p:cNvSpPr>
            <a:spLocks noGrp="1"/>
          </p:cNvSpPr>
          <p:nvPr>
            <p:ph type="ftr" sz="quarter" idx="11"/>
          </p:nvPr>
        </p:nvSpPr>
        <p:spPr>
          <a:xfrm>
            <a:off x="643467" y="6442506"/>
            <a:ext cx="2739813" cy="378060"/>
          </a:xfrm>
        </p:spPr>
        <p:txBody>
          <a:bodyPr vert="horz" lIns="91440" tIns="45720" rIns="91440" bIns="45720" rtlCol="0" anchor="ctr">
            <a:normAutofit/>
          </a:bodyPr>
          <a:lstStyle/>
          <a:p>
            <a:pPr>
              <a:spcAft>
                <a:spcPts val="600"/>
              </a:spcAft>
            </a:pPr>
            <a:r>
              <a:rPr lang="en-US" kern="1200" dirty="0">
                <a:solidFill>
                  <a:schemeClr val="bg1"/>
                </a:solidFill>
                <a:latin typeface="+mn-lt"/>
                <a:ea typeface="+mn-ea"/>
                <a:cs typeface="+mn-cs"/>
              </a:rPr>
              <a:t>UIL </a:t>
            </a:r>
            <a:r>
              <a:rPr lang="en-US" kern="1200" dirty="0" err="1">
                <a:solidFill>
                  <a:schemeClr val="bg1"/>
                </a:solidFill>
                <a:latin typeface="+mn-lt"/>
                <a:ea typeface="+mn-ea"/>
                <a:cs typeface="+mn-cs"/>
              </a:rPr>
              <a:t>Scuola</a:t>
            </a:r>
            <a:r>
              <a:rPr lang="en-US" kern="1200" dirty="0">
                <a:solidFill>
                  <a:schemeClr val="bg1"/>
                </a:solidFill>
                <a:latin typeface="+mn-lt"/>
                <a:ea typeface="+mn-ea"/>
                <a:cs typeface="+mn-cs"/>
              </a:rPr>
              <a:t> - uilscuola@uilscuola.it</a:t>
            </a:r>
          </a:p>
        </p:txBody>
      </p:sp>
      <p:pic>
        <p:nvPicPr>
          <p:cNvPr id="36" name="Immagine 35">
            <a:extLst>
              <a:ext uri="{FF2B5EF4-FFF2-40B4-BE49-F238E27FC236}">
                <a16:creationId xmlns:a16="http://schemas.microsoft.com/office/drawing/2014/main" id="{8C56F5A5-B3B0-40AF-8071-D64457708A7D}"/>
              </a:ext>
            </a:extLst>
          </p:cNvPr>
          <p:cNvPicPr>
            <a:picLocks noChangeAspect="1"/>
          </p:cNvPicPr>
          <p:nvPr/>
        </p:nvPicPr>
        <p:blipFill>
          <a:blip r:embed="rId2"/>
          <a:stretch>
            <a:fillRect/>
          </a:stretch>
        </p:blipFill>
        <p:spPr>
          <a:xfrm>
            <a:off x="479497" y="5183940"/>
            <a:ext cx="3090940" cy="914479"/>
          </a:xfrm>
          <a:prstGeom prst="rect">
            <a:avLst/>
          </a:prstGeom>
        </p:spPr>
      </p:pic>
      <p:sp>
        <p:nvSpPr>
          <p:cNvPr id="3" name="Segnaposto numero diapositiva 2">
            <a:extLst>
              <a:ext uri="{FF2B5EF4-FFF2-40B4-BE49-F238E27FC236}">
                <a16:creationId xmlns:a16="http://schemas.microsoft.com/office/drawing/2014/main" id="{C5F72D03-32FD-4573-BE9C-52DD7AE011D4}"/>
              </a:ext>
            </a:extLst>
          </p:cNvPr>
          <p:cNvSpPr>
            <a:spLocks noGrp="1"/>
          </p:cNvSpPr>
          <p:nvPr>
            <p:ph type="sldNum" sz="quarter" idx="12"/>
          </p:nvPr>
        </p:nvSpPr>
        <p:spPr/>
        <p:txBody>
          <a:bodyPr/>
          <a:lstStyle/>
          <a:p>
            <a:fld id="{63B71808-55B8-406B-8BCE-4EDE9167064E}" type="slidenum">
              <a:rPr lang="it-IT" smtClean="0"/>
              <a:pPr/>
              <a:t>18</a:t>
            </a:fld>
            <a:endParaRPr lang="it-IT" dirty="0"/>
          </a:p>
        </p:txBody>
      </p:sp>
    </p:spTree>
    <p:extLst>
      <p:ext uri="{BB962C8B-B14F-4D97-AF65-F5344CB8AC3E}">
        <p14:creationId xmlns:p14="http://schemas.microsoft.com/office/powerpoint/2010/main" val="2323414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4549433" y="379648"/>
            <a:ext cx="7163070" cy="64211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Bef>
                <a:spcPts val="600"/>
              </a:spcBef>
              <a:spcAft>
                <a:spcPts val="1200"/>
              </a:spcAft>
            </a:pPr>
            <a:r>
              <a:rPr lang="it-IT" sz="2000" b="1" i="0" u="none" strike="noStrike" baseline="0" dirty="0">
                <a:latin typeface="+mn-lt"/>
              </a:rPr>
              <a:t>NON SONO VALUTABILI:</a:t>
            </a:r>
          </a:p>
          <a:p>
            <a:pPr marL="342900" indent="-342900">
              <a:spcBef>
                <a:spcPts val="600"/>
              </a:spcBef>
              <a:spcAft>
                <a:spcPts val="1200"/>
              </a:spcAft>
              <a:buFont typeface="Wingdings" panose="05000000000000000000" pitchFamily="2" charset="2"/>
              <a:buChar char="ü"/>
            </a:pPr>
            <a:r>
              <a:rPr lang="it-IT" sz="2000" i="0" u="none" strike="noStrike" baseline="0" dirty="0">
                <a:latin typeface="+mn-lt"/>
              </a:rPr>
              <a:t>i servizi prestati con contratti d’opera in qualità di co.co.co, LSU e Appalti storici in quanto non sono alle dirette dipendenze;</a:t>
            </a:r>
          </a:p>
          <a:p>
            <a:pPr marL="342900" indent="-342900">
              <a:spcBef>
                <a:spcPts val="600"/>
              </a:spcBef>
              <a:spcAft>
                <a:spcPts val="1200"/>
              </a:spcAft>
              <a:buFont typeface="Wingdings" panose="05000000000000000000" pitchFamily="2" charset="2"/>
              <a:buChar char="ü"/>
            </a:pPr>
            <a:r>
              <a:rPr lang="it-IT" sz="2000" dirty="0">
                <a:latin typeface="+mn-lt"/>
              </a:rPr>
              <a:t>i s</a:t>
            </a:r>
            <a:r>
              <a:rPr lang="it-IT" sz="2000" i="0" u="none" strike="noStrike" baseline="0" dirty="0">
                <a:latin typeface="+mn-lt"/>
              </a:rPr>
              <a:t>ervizi prestati presso i Centri di Formazione professionale;</a:t>
            </a:r>
          </a:p>
          <a:p>
            <a:pPr marL="342900" indent="-342900">
              <a:spcBef>
                <a:spcPts val="600"/>
              </a:spcBef>
              <a:spcAft>
                <a:spcPts val="1200"/>
              </a:spcAft>
              <a:buFont typeface="Wingdings" panose="05000000000000000000" pitchFamily="2" charset="2"/>
              <a:buChar char="ü"/>
            </a:pPr>
            <a:r>
              <a:rPr lang="it-IT" sz="2000" dirty="0">
                <a:latin typeface="+mn-lt"/>
              </a:rPr>
              <a:t>i</a:t>
            </a:r>
            <a:r>
              <a:rPr lang="it-IT" sz="2000" i="0" u="none" strike="noStrike" baseline="0" dirty="0">
                <a:latin typeface="+mn-lt"/>
              </a:rPr>
              <a:t> servizi prestati con lo stato e con gli enti locali non legati da un rapporto di impiego.</a:t>
            </a:r>
          </a:p>
          <a:p>
            <a:r>
              <a:rPr lang="it-IT" sz="2000" b="0" i="0" u="none" strike="noStrike" baseline="0" dirty="0">
                <a:solidFill>
                  <a:srgbClr val="000000"/>
                </a:solidFill>
                <a:latin typeface="+mn-lt"/>
              </a:rPr>
              <a:t>I servizi prestati presso Poste e Telecomunicazioni fino al 31 dicembre 1993, Ferrovie dello </a:t>
            </a:r>
            <a:r>
              <a:rPr lang="it-IT" sz="2000" dirty="0">
                <a:solidFill>
                  <a:srgbClr val="000000"/>
                </a:solidFill>
                <a:latin typeface="+mn-lt"/>
              </a:rPr>
              <a:t>Stato fino al 13 giugno 1985</a:t>
            </a:r>
          </a:p>
          <a:p>
            <a:r>
              <a:rPr lang="it-IT" sz="2000" b="0" i="0" u="none" strike="noStrike" baseline="0" dirty="0">
                <a:solidFill>
                  <a:srgbClr val="000000"/>
                </a:solidFill>
                <a:latin typeface="+mn-lt"/>
              </a:rPr>
              <a:t>e l’Azienda di Stato Servizi </a:t>
            </a:r>
            <a:r>
              <a:rPr lang="it-IT" sz="2000" dirty="0">
                <a:solidFill>
                  <a:srgbClr val="000000"/>
                </a:solidFill>
                <a:latin typeface="+mn-lt"/>
              </a:rPr>
              <a:t>Telefonici fino al 13 dicembre 1992 sono valutati come </a:t>
            </a:r>
            <a:r>
              <a:rPr lang="it-IT" sz="2000" b="0" i="0" u="none" strike="noStrike" baseline="0" dirty="0">
                <a:solidFill>
                  <a:srgbClr val="000000"/>
                </a:solidFill>
                <a:latin typeface="+mn-lt"/>
              </a:rPr>
              <a:t>servizi nelle «Amministrazioni statali» </a:t>
            </a:r>
            <a:r>
              <a:rPr lang="it-IT" sz="2000" b="0" i="1" u="none" strike="noStrike" baseline="0" dirty="0">
                <a:solidFill>
                  <a:srgbClr val="000000"/>
                </a:solidFill>
                <a:latin typeface="+mn-lt"/>
              </a:rPr>
              <a:t>(dopo tali date non sono valutabili)</a:t>
            </a:r>
            <a:endParaRPr lang="it-IT" sz="2000" i="1" dirty="0">
              <a:latin typeface="+mn-lt"/>
            </a:endParaRPr>
          </a:p>
        </p:txBody>
      </p:sp>
      <p:sp>
        <p:nvSpPr>
          <p:cNvPr id="4" name="Segnaposto piè di pagina 3"/>
          <p:cNvSpPr>
            <a:spLocks noGrp="1"/>
          </p:cNvSpPr>
          <p:nvPr>
            <p:ph type="ftr" sz="quarter" idx="11"/>
          </p:nvPr>
        </p:nvSpPr>
        <p:spPr>
          <a:xfrm>
            <a:off x="643467" y="6442506"/>
            <a:ext cx="2739813" cy="378060"/>
          </a:xfrm>
        </p:spPr>
        <p:txBody>
          <a:bodyPr vert="horz" lIns="91440" tIns="45720" rIns="91440" bIns="45720" rtlCol="0" anchor="ctr">
            <a:normAutofit/>
          </a:bodyPr>
          <a:lstStyle/>
          <a:p>
            <a:pPr>
              <a:spcAft>
                <a:spcPts val="600"/>
              </a:spcAft>
            </a:pPr>
            <a:r>
              <a:rPr lang="en-US" kern="1200" dirty="0">
                <a:solidFill>
                  <a:schemeClr val="bg1"/>
                </a:solidFill>
                <a:latin typeface="+mn-lt"/>
                <a:ea typeface="+mn-ea"/>
                <a:cs typeface="+mn-cs"/>
              </a:rPr>
              <a:t>UIL </a:t>
            </a:r>
            <a:r>
              <a:rPr lang="en-US" kern="1200" dirty="0" err="1">
                <a:solidFill>
                  <a:schemeClr val="bg1"/>
                </a:solidFill>
                <a:latin typeface="+mn-lt"/>
                <a:ea typeface="+mn-ea"/>
                <a:cs typeface="+mn-cs"/>
              </a:rPr>
              <a:t>Scuola</a:t>
            </a:r>
            <a:r>
              <a:rPr lang="en-US" kern="1200" dirty="0">
                <a:solidFill>
                  <a:schemeClr val="bg1"/>
                </a:solidFill>
                <a:latin typeface="+mn-lt"/>
                <a:ea typeface="+mn-ea"/>
                <a:cs typeface="+mn-cs"/>
              </a:rPr>
              <a:t> - uilscuola@uilscuola.it</a:t>
            </a:r>
          </a:p>
        </p:txBody>
      </p:sp>
      <p:pic>
        <p:nvPicPr>
          <p:cNvPr id="36" name="Immagine 35">
            <a:extLst>
              <a:ext uri="{FF2B5EF4-FFF2-40B4-BE49-F238E27FC236}">
                <a16:creationId xmlns:a16="http://schemas.microsoft.com/office/drawing/2014/main" id="{8C56F5A5-B3B0-40AF-8071-D64457708A7D}"/>
              </a:ext>
            </a:extLst>
          </p:cNvPr>
          <p:cNvPicPr>
            <a:picLocks noChangeAspect="1"/>
          </p:cNvPicPr>
          <p:nvPr/>
        </p:nvPicPr>
        <p:blipFill>
          <a:blip r:embed="rId2"/>
          <a:stretch>
            <a:fillRect/>
          </a:stretch>
        </p:blipFill>
        <p:spPr>
          <a:xfrm>
            <a:off x="479497" y="5183940"/>
            <a:ext cx="3090940" cy="914479"/>
          </a:xfrm>
          <a:prstGeom prst="rect">
            <a:avLst/>
          </a:prstGeom>
        </p:spPr>
      </p:pic>
      <p:sp>
        <p:nvSpPr>
          <p:cNvPr id="7" name="Rectangle 1">
            <a:extLst>
              <a:ext uri="{FF2B5EF4-FFF2-40B4-BE49-F238E27FC236}">
                <a16:creationId xmlns:a16="http://schemas.microsoft.com/office/drawing/2014/main" id="{548624C1-9122-40FE-A8BB-28A4DCCB0CE2}"/>
              </a:ext>
            </a:extLst>
          </p:cNvPr>
          <p:cNvSpPr>
            <a:spLocks noChangeArrowheads="1"/>
          </p:cNvSpPr>
          <p:nvPr/>
        </p:nvSpPr>
        <p:spPr bwMode="auto">
          <a:xfrm>
            <a:off x="643467" y="927100"/>
            <a:ext cx="3096427" cy="4089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kern="1200" cap="none" normalizeH="0" baseline="0" dirty="0">
                <a:ln>
                  <a:noFill/>
                </a:ln>
                <a:solidFill>
                  <a:srgbClr val="FFFFFF"/>
                </a:solidFill>
                <a:effectLst/>
                <a:latin typeface="Garamond" panose="02020404030301010803" pitchFamily="18" charset="0"/>
                <a:ea typeface="+mj-ea"/>
                <a:cs typeface="+mj-cs"/>
              </a:rPr>
              <a:t>TITOLI </a:t>
            </a:r>
            <a:r>
              <a:rPr lang="en-US" altLang="it-IT" sz="2800" b="1" dirty="0">
                <a:solidFill>
                  <a:srgbClr val="FFFFFF"/>
                </a:solidFill>
                <a:latin typeface="Garamond" panose="02020404030301010803" pitchFamily="18" charset="0"/>
                <a:ea typeface="+mj-ea"/>
                <a:cs typeface="+mj-cs"/>
              </a:rPr>
              <a:t>DI SERVIZIO</a:t>
            </a:r>
          </a:p>
          <a:p>
            <a:pPr marL="0" marR="0" lvl="0" indent="0" fontAlgn="base">
              <a:lnSpc>
                <a:spcPct val="90000"/>
              </a:lnSpc>
              <a:spcBef>
                <a:spcPct val="0"/>
              </a:spcBef>
              <a:spcAft>
                <a:spcPts val="600"/>
              </a:spcAft>
              <a:buClrTx/>
              <a:buSzTx/>
              <a:tabLst/>
            </a:pPr>
            <a:r>
              <a:rPr kumimoji="0" lang="en-US" altLang="it-IT" sz="2000" b="1" u="none" strike="noStrike" kern="1200" cap="none" normalizeH="0" baseline="0" dirty="0">
                <a:ln>
                  <a:noFill/>
                </a:ln>
                <a:solidFill>
                  <a:srgbClr val="FFFFFF"/>
                </a:solidFill>
                <a:effectLst/>
                <a:latin typeface="Garamond" panose="02020404030301010803" pitchFamily="18" charset="0"/>
                <a:ea typeface="+mj-ea"/>
                <a:cs typeface="+mj-cs"/>
              </a:rPr>
              <a:t>Casi particolari</a:t>
            </a:r>
          </a:p>
        </p:txBody>
      </p:sp>
      <p:sp>
        <p:nvSpPr>
          <p:cNvPr id="2" name="Segnaposto numero diapositiva 1">
            <a:extLst>
              <a:ext uri="{FF2B5EF4-FFF2-40B4-BE49-F238E27FC236}">
                <a16:creationId xmlns:a16="http://schemas.microsoft.com/office/drawing/2014/main" id="{503255AC-68D5-4ABA-8883-5D9B4F371AEA}"/>
              </a:ext>
            </a:extLst>
          </p:cNvPr>
          <p:cNvSpPr>
            <a:spLocks noGrp="1"/>
          </p:cNvSpPr>
          <p:nvPr>
            <p:ph type="sldNum" sz="quarter" idx="12"/>
          </p:nvPr>
        </p:nvSpPr>
        <p:spPr/>
        <p:txBody>
          <a:bodyPr/>
          <a:lstStyle/>
          <a:p>
            <a:fld id="{63B71808-55B8-406B-8BCE-4EDE9167064E}" type="slidenum">
              <a:rPr lang="it-IT" smtClean="0"/>
              <a:pPr/>
              <a:t>19</a:t>
            </a:fld>
            <a:endParaRPr lang="it-IT" dirty="0"/>
          </a:p>
        </p:txBody>
      </p:sp>
    </p:spTree>
    <p:extLst>
      <p:ext uri="{BB962C8B-B14F-4D97-AF65-F5344CB8AC3E}">
        <p14:creationId xmlns:p14="http://schemas.microsoft.com/office/powerpoint/2010/main" val="292803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9" name="Group 108">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0"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Rectangle 113">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1047280" y="759805"/>
            <a:ext cx="10306520"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it-IT" sz="2800" b="1" i="0" u="none" strike="noStrike" kern="1200" cap="none" spc="0" normalizeH="0" baseline="0" noProof="0" dirty="0">
                <a:ln>
                  <a:noFill/>
                </a:ln>
                <a:solidFill>
                  <a:srgbClr val="FFFFFF"/>
                </a:solidFill>
                <a:effectLst/>
                <a:uLnTx/>
                <a:uFillTx/>
                <a:latin typeface="Garamond" panose="02020404030301010803" pitchFamily="18" charset="0"/>
              </a:rPr>
              <a:t>MATERIALI UTILI</a:t>
            </a:r>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1424904" y="2457450"/>
            <a:ext cx="6804696" cy="360015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85000"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lvl="0" indent="-342900" eaLnBrk="1" fontAlgn="auto" hangingPunct="1">
              <a:lnSpc>
                <a:spcPct val="200000"/>
              </a:lnSpc>
              <a:spcBef>
                <a:spcPts val="0"/>
              </a:spcBef>
              <a:spcAft>
                <a:spcPts val="0"/>
              </a:spcAft>
              <a:buFont typeface="Wingdings" panose="05000000000000000000" pitchFamily="2" charset="2"/>
              <a:buChar char="ü"/>
              <a:defRPr/>
            </a:pPr>
            <a:r>
              <a:rPr lang="it-IT" sz="2400" dirty="0">
                <a:latin typeface="Constantia-Bold"/>
                <a:hlinkClick r:id="rId2"/>
              </a:rPr>
              <a:t>Bando 3^ fascia ATA - DM 50 del 03/03/2021</a:t>
            </a:r>
            <a:endParaRPr lang="it-IT" sz="2400" dirty="0">
              <a:latin typeface="Constantia-Bold"/>
            </a:endParaRPr>
          </a:p>
          <a:p>
            <a:pPr marL="342900" lvl="0" indent="-342900" eaLnBrk="1" fontAlgn="auto" hangingPunct="1">
              <a:lnSpc>
                <a:spcPct val="200000"/>
              </a:lnSpc>
              <a:spcBef>
                <a:spcPts val="0"/>
              </a:spcBef>
              <a:spcAft>
                <a:spcPts val="0"/>
              </a:spcAft>
              <a:buFont typeface="Wingdings" panose="05000000000000000000" pitchFamily="2" charset="2"/>
              <a:buChar char="ü"/>
              <a:defRPr/>
            </a:pPr>
            <a:r>
              <a:rPr lang="it-IT" sz="2400" dirty="0">
                <a:latin typeface="Constantia-Bold"/>
                <a:hlinkClick r:id="rId3"/>
              </a:rPr>
              <a:t>FAQ Ministeriali (per utenza)</a:t>
            </a:r>
            <a:endParaRPr lang="it-IT" sz="2400" dirty="0">
              <a:latin typeface="Constantia-Bold"/>
            </a:endParaRPr>
          </a:p>
          <a:p>
            <a:pPr marL="342900" lvl="0" indent="-342900" eaLnBrk="1" fontAlgn="auto" hangingPunct="1">
              <a:lnSpc>
                <a:spcPct val="200000"/>
              </a:lnSpc>
              <a:spcBef>
                <a:spcPts val="0"/>
              </a:spcBef>
              <a:spcAft>
                <a:spcPts val="0"/>
              </a:spcAft>
              <a:buFont typeface="Wingdings" panose="05000000000000000000" pitchFamily="2" charset="2"/>
              <a:buChar char="ü"/>
              <a:defRPr/>
            </a:pPr>
            <a:r>
              <a:rPr lang="it-IT" sz="2400" dirty="0">
                <a:latin typeface="Constantia-Bold"/>
                <a:hlinkClick r:id="rId4"/>
              </a:rPr>
              <a:t>Parere relativo all’istanza di riconoscimento della certificazione informatica “IDCERT” livello </a:t>
            </a:r>
            <a:r>
              <a:rPr lang="it-IT" sz="2400" dirty="0" err="1">
                <a:latin typeface="Constantia-Bold"/>
                <a:hlinkClick r:id="rId4"/>
              </a:rPr>
              <a:t>Specialized</a:t>
            </a:r>
            <a:endParaRPr lang="it-IT" sz="2400" dirty="0">
              <a:latin typeface="Constantia-Bold"/>
            </a:endParaRPr>
          </a:p>
          <a:p>
            <a:pPr marL="342900" lvl="0" indent="-342900" eaLnBrk="1" fontAlgn="auto" hangingPunct="1">
              <a:lnSpc>
                <a:spcPct val="200000"/>
              </a:lnSpc>
              <a:spcBef>
                <a:spcPts val="0"/>
              </a:spcBef>
              <a:spcAft>
                <a:spcPts val="0"/>
              </a:spcAft>
              <a:buFont typeface="Wingdings" panose="05000000000000000000" pitchFamily="2" charset="2"/>
              <a:buChar char="ü"/>
              <a:defRPr/>
            </a:pPr>
            <a:r>
              <a:rPr lang="it-IT" sz="2400" dirty="0">
                <a:latin typeface="Constantia-Bold"/>
                <a:hlinkClick r:id="rId5"/>
              </a:rPr>
              <a:t>Circolare MI gestione posizioni e valutazione</a:t>
            </a:r>
            <a:endParaRPr lang="it-IT" sz="2400" dirty="0">
              <a:latin typeface="Constantia-Bold"/>
            </a:endParaRPr>
          </a:p>
          <a:p>
            <a:pPr marL="342900" lvl="0" indent="-342900" eaLnBrk="1" fontAlgn="auto" hangingPunct="1">
              <a:lnSpc>
                <a:spcPct val="200000"/>
              </a:lnSpc>
              <a:spcBef>
                <a:spcPts val="0"/>
              </a:spcBef>
              <a:spcAft>
                <a:spcPts val="0"/>
              </a:spcAft>
              <a:buFont typeface="Wingdings" panose="05000000000000000000" pitchFamily="2" charset="2"/>
              <a:buChar char="ü"/>
              <a:defRPr/>
            </a:pPr>
            <a:r>
              <a:rPr lang="it-IT" sz="2400" dirty="0">
                <a:latin typeface="Constantia-Bold"/>
                <a:hlinkClick r:id="rId6"/>
              </a:rPr>
              <a:t>Guida MI (Sidi)</a:t>
            </a:r>
            <a:endParaRPr lang="it-IT" sz="2400" dirty="0">
              <a:latin typeface="Constantia-Bold"/>
            </a:endParaRPr>
          </a:p>
          <a:p>
            <a:pPr lvl="0" eaLnBrk="1" fontAlgn="auto" hangingPunct="1">
              <a:lnSpc>
                <a:spcPct val="150000"/>
              </a:lnSpc>
              <a:spcBef>
                <a:spcPts val="0"/>
              </a:spcBef>
              <a:spcAft>
                <a:spcPts val="0"/>
              </a:spcAft>
              <a:defRPr/>
            </a:pPr>
            <a:endParaRPr lang="it-IT" sz="2400" dirty="0"/>
          </a:p>
        </p:txBody>
      </p:sp>
      <p:sp>
        <p:nvSpPr>
          <p:cNvPr id="49" name="Rectangle 8">
            <a:extLst>
              <a:ext uri="{FF2B5EF4-FFF2-40B4-BE49-F238E27FC236}">
                <a16:creationId xmlns:a16="http://schemas.microsoft.com/office/drawing/2014/main" id="{72682B30-D574-4BDC-A2FC-EB16375A824A}"/>
              </a:ext>
            </a:extLst>
          </p:cNvPr>
          <p:cNvSpPr>
            <a:spLocks noChangeArrowheads="1"/>
          </p:cNvSpPr>
          <p:nvPr/>
        </p:nvSpPr>
        <p:spPr bwMode="auto">
          <a:xfrm>
            <a:off x="4755296" y="3229582"/>
            <a:ext cx="5191298" cy="31921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it-IT"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UIL Scuola - uilscuola@uilscuola.it</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4" name="Immagine 13">
            <a:extLst>
              <a:ext uri="{FF2B5EF4-FFF2-40B4-BE49-F238E27FC236}">
                <a16:creationId xmlns:a16="http://schemas.microsoft.com/office/drawing/2014/main" id="{839E496C-203A-4998-B6B0-7F29C756A9B3}"/>
              </a:ext>
            </a:extLst>
          </p:cNvPr>
          <p:cNvPicPr>
            <a:picLocks noChangeAspect="1"/>
          </p:cNvPicPr>
          <p:nvPr/>
        </p:nvPicPr>
        <p:blipFill>
          <a:blip r:embed="rId7"/>
          <a:stretch>
            <a:fillRect/>
          </a:stretch>
        </p:blipFill>
        <p:spPr>
          <a:xfrm>
            <a:off x="8460875" y="4368401"/>
            <a:ext cx="3090940" cy="914479"/>
          </a:xfrm>
          <a:prstGeom prst="rect">
            <a:avLst/>
          </a:prstGeom>
        </p:spPr>
      </p:pic>
      <p:sp>
        <p:nvSpPr>
          <p:cNvPr id="3" name="Segnaposto numero diapositiva 2">
            <a:extLst>
              <a:ext uri="{FF2B5EF4-FFF2-40B4-BE49-F238E27FC236}">
                <a16:creationId xmlns:a16="http://schemas.microsoft.com/office/drawing/2014/main" id="{00292F10-3E4B-4FBB-B755-4909A11B5EA2}"/>
              </a:ext>
            </a:extLst>
          </p:cNvPr>
          <p:cNvSpPr>
            <a:spLocks noGrp="1"/>
          </p:cNvSpPr>
          <p:nvPr>
            <p:ph type="sldNum" sz="quarter" idx="12"/>
          </p:nvPr>
        </p:nvSpPr>
        <p:spPr/>
        <p:txBody>
          <a:bodyPr/>
          <a:lstStyle/>
          <a:p>
            <a:fld id="{63B71808-55B8-406B-8BCE-4EDE9167064E}" type="slidenum">
              <a:rPr lang="it-IT" smtClean="0"/>
              <a:pPr/>
              <a:t>2</a:t>
            </a:fld>
            <a:endParaRPr lang="it-IT" dirty="0"/>
          </a:p>
        </p:txBody>
      </p:sp>
    </p:spTree>
    <p:extLst>
      <p:ext uri="{BB962C8B-B14F-4D97-AF65-F5344CB8AC3E}">
        <p14:creationId xmlns:p14="http://schemas.microsoft.com/office/powerpoint/2010/main" val="1651306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643467" y="640080"/>
            <a:ext cx="3096427" cy="49733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kern="1200" cap="none" normalizeH="0" baseline="0" dirty="0">
                <a:ln>
                  <a:noFill/>
                </a:ln>
                <a:solidFill>
                  <a:srgbClr val="FFFFFF"/>
                </a:solidFill>
                <a:effectLst/>
                <a:latin typeface="Garamond" panose="02020404030301010803" pitchFamily="18" charset="0"/>
                <a:ea typeface="+mj-ea"/>
                <a:cs typeface="+mj-cs"/>
              </a:rPr>
              <a:t>TITOLI </a:t>
            </a:r>
            <a:r>
              <a:rPr lang="en-US" altLang="it-IT" sz="2800" b="1" dirty="0">
                <a:solidFill>
                  <a:srgbClr val="FFFFFF"/>
                </a:solidFill>
                <a:latin typeface="Garamond" panose="02020404030301010803" pitchFamily="18" charset="0"/>
                <a:ea typeface="+mj-ea"/>
                <a:cs typeface="+mj-cs"/>
              </a:rPr>
              <a:t>DI SERVIZIO</a:t>
            </a:r>
          </a:p>
          <a:p>
            <a:pPr marL="0" marR="0" lvl="0" indent="0" fontAlgn="base">
              <a:lnSpc>
                <a:spcPct val="90000"/>
              </a:lnSpc>
              <a:spcBef>
                <a:spcPct val="0"/>
              </a:spcBef>
              <a:spcAft>
                <a:spcPts val="600"/>
              </a:spcAft>
              <a:buClrTx/>
              <a:buSzTx/>
              <a:tabLst/>
            </a:pPr>
            <a:r>
              <a:rPr kumimoji="0" lang="en-US" altLang="it-IT" sz="2000" b="1" i="0" u="none" strike="noStrike" kern="1200" cap="none" normalizeH="0" baseline="0" dirty="0">
                <a:ln>
                  <a:noFill/>
                </a:ln>
                <a:solidFill>
                  <a:srgbClr val="FFFFFF"/>
                </a:solidFill>
                <a:effectLst/>
                <a:latin typeface="Garamond" panose="02020404030301010803" pitchFamily="18" charset="0"/>
                <a:ea typeface="+mj-ea"/>
                <a:cs typeface="+mj-cs"/>
              </a:rPr>
              <a:t>Scuola non statale e paritaria</a:t>
            </a:r>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4549433" y="213360"/>
            <a:ext cx="7163070" cy="64211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spcBef>
                <a:spcPts val="1200"/>
              </a:spcBef>
              <a:spcAft>
                <a:spcPts val="1200"/>
              </a:spcAft>
            </a:pPr>
            <a:r>
              <a:rPr lang="it-IT" b="1" i="0" u="none" strike="noStrike" baseline="0" dirty="0">
                <a:latin typeface="+mn-lt"/>
              </a:rPr>
              <a:t>SONO VALUTABILI: </a:t>
            </a:r>
            <a:endParaRPr lang="it-IT" b="1" dirty="0">
              <a:latin typeface="+mn-lt"/>
            </a:endParaRPr>
          </a:p>
          <a:p>
            <a:pPr marL="342900" indent="-342900" algn="l">
              <a:spcBef>
                <a:spcPts val="600"/>
              </a:spcBef>
              <a:spcAft>
                <a:spcPts val="1200"/>
              </a:spcAft>
              <a:buFont typeface="Wingdings" panose="05000000000000000000" pitchFamily="2" charset="2"/>
              <a:buChar char="ü"/>
            </a:pPr>
            <a:r>
              <a:rPr lang="it-IT" sz="2000" b="0" i="0" u="none" strike="noStrike" baseline="0" dirty="0">
                <a:solidFill>
                  <a:srgbClr val="000000"/>
                </a:solidFill>
                <a:latin typeface="+mn-lt"/>
              </a:rPr>
              <a:t>i servizi prestati alle dirette dipendenze di scuole non statali e paritarie, sia a tempo determinato che indeterminato;</a:t>
            </a:r>
          </a:p>
          <a:p>
            <a:pPr marL="342900" indent="-342900" algn="l">
              <a:spcBef>
                <a:spcPts val="600"/>
              </a:spcBef>
              <a:spcAft>
                <a:spcPts val="1200"/>
              </a:spcAft>
              <a:buFont typeface="Wingdings" panose="05000000000000000000" pitchFamily="2" charset="2"/>
              <a:buChar char="ü"/>
            </a:pPr>
            <a:r>
              <a:rPr lang="it-IT" sz="2000" b="0" i="0" u="none" strike="noStrike" baseline="0" dirty="0">
                <a:solidFill>
                  <a:srgbClr val="000000"/>
                </a:solidFill>
                <a:latin typeface="+mn-lt"/>
              </a:rPr>
              <a:t>i servizi per i quali è stata assolta la </a:t>
            </a:r>
            <a:r>
              <a:rPr lang="it-IT" sz="2000" b="0" i="0" u="none" strike="noStrike" baseline="0" dirty="0">
                <a:solidFill>
                  <a:srgbClr val="000000"/>
                </a:solidFill>
                <a:latin typeface="+mn-lt"/>
                <a:hlinkClick r:id="rId2"/>
              </a:rPr>
              <a:t>prestazione contributiva</a:t>
            </a:r>
            <a:r>
              <a:rPr lang="it-IT" sz="2000" b="0" i="0" u="none" strike="noStrike" baseline="0" dirty="0">
                <a:solidFill>
                  <a:srgbClr val="000000"/>
                </a:solidFill>
                <a:latin typeface="+mn-lt"/>
              </a:rPr>
              <a:t> prevista dalle disposizioni vigenti in materia;</a:t>
            </a:r>
          </a:p>
          <a:p>
            <a:pPr marL="342900" indent="-342900" algn="l">
              <a:spcBef>
                <a:spcPts val="600"/>
              </a:spcBef>
              <a:spcAft>
                <a:spcPts val="1200"/>
              </a:spcAft>
              <a:buFont typeface="Wingdings" panose="05000000000000000000" pitchFamily="2" charset="2"/>
              <a:buChar char="ü"/>
            </a:pPr>
            <a:r>
              <a:rPr lang="it-IT" sz="2000" b="0" i="0" u="none" strike="noStrike" baseline="0" dirty="0">
                <a:solidFill>
                  <a:srgbClr val="000000"/>
                </a:solidFill>
                <a:latin typeface="+mn-lt"/>
              </a:rPr>
              <a:t>i periodi prestati, in costanza di rapporto di lavoro, per i quali sono intervenuti ammortizzatori sociali, quali la cassa integrazione in deroga o il FIS, ed è stata versata la relativa contribuzione, ai sensi della normativa vigente. durante il periodo di emergenza da COVID- 19</a:t>
            </a:r>
            <a:r>
              <a:rPr lang="it-IT" sz="2000" dirty="0">
                <a:solidFill>
                  <a:srgbClr val="000000"/>
                </a:solidFill>
                <a:latin typeface="+mn-lt"/>
              </a:rPr>
              <a:t>.</a:t>
            </a:r>
            <a:endParaRPr lang="it-IT" sz="2000" b="0" i="0" u="none" strike="noStrike" baseline="0" dirty="0">
              <a:solidFill>
                <a:srgbClr val="000000"/>
              </a:solidFill>
              <a:latin typeface="+mn-lt"/>
            </a:endParaRPr>
          </a:p>
        </p:txBody>
      </p:sp>
      <p:sp>
        <p:nvSpPr>
          <p:cNvPr id="4" name="Segnaposto piè di pagina 3"/>
          <p:cNvSpPr>
            <a:spLocks noGrp="1"/>
          </p:cNvSpPr>
          <p:nvPr>
            <p:ph type="ftr" sz="quarter" idx="11"/>
          </p:nvPr>
        </p:nvSpPr>
        <p:spPr>
          <a:xfrm>
            <a:off x="643467" y="6442506"/>
            <a:ext cx="2739813" cy="378060"/>
          </a:xfrm>
        </p:spPr>
        <p:txBody>
          <a:bodyPr vert="horz" lIns="91440" tIns="45720" rIns="91440" bIns="45720" rtlCol="0" anchor="ctr">
            <a:normAutofit/>
          </a:bodyPr>
          <a:lstStyle/>
          <a:p>
            <a:pPr>
              <a:spcAft>
                <a:spcPts val="600"/>
              </a:spcAft>
            </a:pPr>
            <a:r>
              <a:rPr lang="en-US" kern="1200" dirty="0">
                <a:solidFill>
                  <a:schemeClr val="bg1"/>
                </a:solidFill>
                <a:latin typeface="+mn-lt"/>
                <a:ea typeface="+mn-ea"/>
                <a:cs typeface="+mn-cs"/>
              </a:rPr>
              <a:t>UIL </a:t>
            </a:r>
            <a:r>
              <a:rPr lang="en-US" kern="1200" dirty="0" err="1">
                <a:solidFill>
                  <a:schemeClr val="bg1"/>
                </a:solidFill>
                <a:latin typeface="+mn-lt"/>
                <a:ea typeface="+mn-ea"/>
                <a:cs typeface="+mn-cs"/>
              </a:rPr>
              <a:t>Scuola</a:t>
            </a:r>
            <a:r>
              <a:rPr lang="en-US" kern="1200" dirty="0">
                <a:solidFill>
                  <a:schemeClr val="bg1"/>
                </a:solidFill>
                <a:latin typeface="+mn-lt"/>
                <a:ea typeface="+mn-ea"/>
                <a:cs typeface="+mn-cs"/>
              </a:rPr>
              <a:t> - uilscuola@uilscuola.it</a:t>
            </a:r>
          </a:p>
        </p:txBody>
      </p:sp>
      <p:pic>
        <p:nvPicPr>
          <p:cNvPr id="36" name="Immagine 35">
            <a:extLst>
              <a:ext uri="{FF2B5EF4-FFF2-40B4-BE49-F238E27FC236}">
                <a16:creationId xmlns:a16="http://schemas.microsoft.com/office/drawing/2014/main" id="{8C56F5A5-B3B0-40AF-8071-D64457708A7D}"/>
              </a:ext>
            </a:extLst>
          </p:cNvPr>
          <p:cNvPicPr>
            <a:picLocks noChangeAspect="1"/>
          </p:cNvPicPr>
          <p:nvPr/>
        </p:nvPicPr>
        <p:blipFill>
          <a:blip r:embed="rId3"/>
          <a:stretch>
            <a:fillRect/>
          </a:stretch>
        </p:blipFill>
        <p:spPr>
          <a:xfrm>
            <a:off x="479497" y="5183940"/>
            <a:ext cx="3090940" cy="914479"/>
          </a:xfrm>
          <a:prstGeom prst="rect">
            <a:avLst/>
          </a:prstGeom>
        </p:spPr>
      </p:pic>
      <p:sp>
        <p:nvSpPr>
          <p:cNvPr id="3" name="Segnaposto numero diapositiva 2">
            <a:extLst>
              <a:ext uri="{FF2B5EF4-FFF2-40B4-BE49-F238E27FC236}">
                <a16:creationId xmlns:a16="http://schemas.microsoft.com/office/drawing/2014/main" id="{86EDF012-F59B-4831-9B02-4E42239808B7}"/>
              </a:ext>
            </a:extLst>
          </p:cNvPr>
          <p:cNvSpPr>
            <a:spLocks noGrp="1"/>
          </p:cNvSpPr>
          <p:nvPr>
            <p:ph type="sldNum" sz="quarter" idx="12"/>
          </p:nvPr>
        </p:nvSpPr>
        <p:spPr/>
        <p:txBody>
          <a:bodyPr/>
          <a:lstStyle/>
          <a:p>
            <a:fld id="{63B71808-55B8-406B-8BCE-4EDE9167064E}" type="slidenum">
              <a:rPr lang="it-IT" smtClean="0"/>
              <a:pPr/>
              <a:t>20</a:t>
            </a:fld>
            <a:endParaRPr lang="it-IT" dirty="0"/>
          </a:p>
        </p:txBody>
      </p:sp>
    </p:spTree>
    <p:extLst>
      <p:ext uri="{BB962C8B-B14F-4D97-AF65-F5344CB8AC3E}">
        <p14:creationId xmlns:p14="http://schemas.microsoft.com/office/powerpoint/2010/main" val="1126449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0"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Rectangle 113">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1047280" y="759805"/>
            <a:ext cx="10306520"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kern="1200" cap="none" normalizeH="0" baseline="0" dirty="0">
                <a:ln>
                  <a:noFill/>
                </a:ln>
                <a:solidFill>
                  <a:srgbClr val="FFFFFF"/>
                </a:solidFill>
                <a:effectLst/>
                <a:latin typeface="Garamond" panose="02020404030301010803" pitchFamily="18" charset="0"/>
                <a:ea typeface="+mj-ea"/>
                <a:cs typeface="+mj-cs"/>
              </a:rPr>
              <a:t>IMPORTANTE!!!</a:t>
            </a:r>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1424904" y="2948731"/>
            <a:ext cx="5763296" cy="310887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eaLnBrk="1" hangingPunct="1">
              <a:lnSpc>
                <a:spcPct val="90000"/>
              </a:lnSpc>
              <a:spcBef>
                <a:spcPts val="1200"/>
              </a:spcBef>
              <a:spcAft>
                <a:spcPts val="1200"/>
              </a:spcAft>
            </a:pPr>
            <a:r>
              <a:rPr lang="en-US" altLang="it-IT" sz="2400" dirty="0">
                <a:latin typeface="+mn-lt"/>
              </a:rPr>
              <a:t>TUTTI I</a:t>
            </a:r>
            <a:r>
              <a:rPr kumimoji="0" lang="en-US" altLang="it-IT" sz="2400" u="none" strike="noStrike" cap="none" normalizeH="0" baseline="0" dirty="0">
                <a:ln>
                  <a:noFill/>
                </a:ln>
                <a:effectLst/>
                <a:latin typeface="+mn-lt"/>
              </a:rPr>
              <a:t> </a:t>
            </a:r>
            <a:r>
              <a:rPr lang="en-US" altLang="it-IT" sz="2400" dirty="0">
                <a:latin typeface="+mn-lt"/>
              </a:rPr>
              <a:t>TITOLI DICHIARATI, DI </a:t>
            </a:r>
            <a:r>
              <a:rPr kumimoji="0" lang="en-US" altLang="it-IT" sz="2400" u="none" strike="noStrike" cap="none" normalizeH="0" baseline="0" dirty="0">
                <a:ln>
                  <a:noFill/>
                </a:ln>
                <a:effectLst/>
                <a:latin typeface="+mn-lt"/>
              </a:rPr>
              <a:t>SERVIZIO E CULTURALI, SONO VALIDI SE POSSEDUTI ALLA DATA DEL 22 APRILE</a:t>
            </a:r>
          </a:p>
          <a:p>
            <a:pPr lvl="0" eaLnBrk="1" hangingPunct="1">
              <a:lnSpc>
                <a:spcPct val="90000"/>
              </a:lnSpc>
              <a:spcBef>
                <a:spcPts val="1200"/>
              </a:spcBef>
              <a:spcAft>
                <a:spcPts val="1200"/>
              </a:spcAft>
            </a:pPr>
            <a:r>
              <a:rPr kumimoji="0" lang="en-US" altLang="it-IT" sz="2400" b="0" i="1" u="none" strike="noStrike" cap="none" spc="0" normalizeH="0" baseline="0" noProof="0" dirty="0">
                <a:ln>
                  <a:noFill/>
                </a:ln>
                <a:effectLst/>
                <a:uLnTx/>
                <a:uFillTx/>
                <a:latin typeface="+mn-lt"/>
              </a:rPr>
              <a:t>Con il decreto ministeriale è stata disposta esclusivamente la proroga del termine ultimo per l'invio delle domande al 26 aprile.</a:t>
            </a:r>
            <a:endParaRPr kumimoji="0" lang="en-US" altLang="it-IT" sz="2400" u="none" strike="noStrike" cap="none" normalizeH="0" baseline="0" dirty="0">
              <a:ln>
                <a:noFill/>
              </a:ln>
              <a:effectLst/>
              <a:latin typeface="+mn-lt"/>
            </a:endParaRPr>
          </a:p>
        </p:txBody>
      </p:sp>
      <p:sp>
        <p:nvSpPr>
          <p:cNvPr id="49" name="Rectangle 8">
            <a:extLst>
              <a:ext uri="{FF2B5EF4-FFF2-40B4-BE49-F238E27FC236}">
                <a16:creationId xmlns:a16="http://schemas.microsoft.com/office/drawing/2014/main" id="{72682B30-D574-4BDC-A2FC-EB16375A824A}"/>
              </a:ext>
            </a:extLst>
          </p:cNvPr>
          <p:cNvSpPr>
            <a:spLocks noChangeArrowheads="1"/>
          </p:cNvSpPr>
          <p:nvPr/>
        </p:nvSpPr>
        <p:spPr bwMode="auto">
          <a:xfrm>
            <a:off x="4755296" y="3229582"/>
            <a:ext cx="5191298" cy="31921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it-IT" sz="700" b="0" i="0" u="none" strike="noStrike" cap="none" normalizeH="0" baseline="0" dirty="0">
              <a:ln>
                <a:noFill/>
              </a:ln>
              <a:effectLst/>
              <a:latin typeface="+mn-lt"/>
            </a:endParaRPr>
          </a:p>
        </p:txBody>
      </p:sp>
      <p:pic>
        <p:nvPicPr>
          <p:cNvPr id="18" name="Immagine 17">
            <a:extLst>
              <a:ext uri="{FF2B5EF4-FFF2-40B4-BE49-F238E27FC236}">
                <a16:creationId xmlns:a16="http://schemas.microsoft.com/office/drawing/2014/main" id="{A360D110-9643-4A3B-97A9-7AAD1DE11601}"/>
              </a:ext>
            </a:extLst>
          </p:cNvPr>
          <p:cNvPicPr>
            <a:picLocks noChangeAspect="1"/>
          </p:cNvPicPr>
          <p:nvPr/>
        </p:nvPicPr>
        <p:blipFill>
          <a:blip r:embed="rId2"/>
          <a:stretch>
            <a:fillRect/>
          </a:stretch>
        </p:blipFill>
        <p:spPr>
          <a:xfrm>
            <a:off x="8460875" y="4368401"/>
            <a:ext cx="3090940" cy="914479"/>
          </a:xfrm>
          <a:prstGeom prst="rect">
            <a:avLst/>
          </a:prstGeom>
        </p:spPr>
      </p:pic>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prstClr val="black">
                    <a:tint val="75000"/>
                  </a:prstClr>
                </a:solidFill>
                <a:latin typeface="+mn-lt"/>
                <a:ea typeface="+mn-ea"/>
                <a:cs typeface="+mn-cs"/>
              </a:rPr>
              <a:t>UIL </a:t>
            </a:r>
            <a:r>
              <a:rPr lang="en-US" kern="1200" dirty="0" err="1">
                <a:solidFill>
                  <a:prstClr val="black">
                    <a:tint val="75000"/>
                  </a:prstClr>
                </a:solidFill>
                <a:latin typeface="+mn-lt"/>
                <a:ea typeface="+mn-ea"/>
                <a:cs typeface="+mn-cs"/>
              </a:rPr>
              <a:t>Scuola</a:t>
            </a:r>
            <a:r>
              <a:rPr lang="en-US" kern="1200" dirty="0">
                <a:solidFill>
                  <a:prstClr val="black">
                    <a:tint val="75000"/>
                  </a:prstClr>
                </a:solidFill>
                <a:latin typeface="+mn-lt"/>
                <a:ea typeface="+mn-ea"/>
                <a:cs typeface="+mn-cs"/>
              </a:rPr>
              <a:t> - uilscuola@uilscuola.it</a:t>
            </a:r>
          </a:p>
        </p:txBody>
      </p:sp>
      <p:sp>
        <p:nvSpPr>
          <p:cNvPr id="3" name="Segnaposto numero diapositiva 2">
            <a:extLst>
              <a:ext uri="{FF2B5EF4-FFF2-40B4-BE49-F238E27FC236}">
                <a16:creationId xmlns:a16="http://schemas.microsoft.com/office/drawing/2014/main" id="{963EF745-4BD2-4525-ADF6-369B3C810DAD}"/>
              </a:ext>
            </a:extLst>
          </p:cNvPr>
          <p:cNvSpPr>
            <a:spLocks noGrp="1"/>
          </p:cNvSpPr>
          <p:nvPr>
            <p:ph type="sldNum" sz="quarter" idx="12"/>
          </p:nvPr>
        </p:nvSpPr>
        <p:spPr/>
        <p:txBody>
          <a:bodyPr/>
          <a:lstStyle/>
          <a:p>
            <a:fld id="{63B71808-55B8-406B-8BCE-4EDE9167064E}" type="slidenum">
              <a:rPr lang="it-IT" smtClean="0"/>
              <a:pPr/>
              <a:t>21</a:t>
            </a:fld>
            <a:endParaRPr lang="it-IT" dirty="0"/>
          </a:p>
        </p:txBody>
      </p:sp>
    </p:spTree>
    <p:extLst>
      <p:ext uri="{BB962C8B-B14F-4D97-AF65-F5344CB8AC3E}">
        <p14:creationId xmlns:p14="http://schemas.microsoft.com/office/powerpoint/2010/main" val="3623431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6337C157-FA7C-44F7-8F26-8D60F1E4D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AD1E6BDE-4282-4B03-AB6B-4B55BB5A5E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4" name="Freeform 5">
              <a:extLst>
                <a:ext uri="{FF2B5EF4-FFF2-40B4-BE49-F238E27FC236}">
                  <a16:creationId xmlns:a16="http://schemas.microsoft.com/office/drawing/2014/main" id="{485C833A-4CAA-4628-90AF-765B4D9CD7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6">
              <a:extLst>
                <a:ext uri="{FF2B5EF4-FFF2-40B4-BE49-F238E27FC236}">
                  <a16:creationId xmlns:a16="http://schemas.microsoft.com/office/drawing/2014/main" id="{AB238B6B-BE4A-43D5-9BF4-F25E4B1102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
              <a:extLst>
                <a:ext uri="{FF2B5EF4-FFF2-40B4-BE49-F238E27FC236}">
                  <a16:creationId xmlns:a16="http://schemas.microsoft.com/office/drawing/2014/main" id="{822A3114-5712-45A9-8D29-C017CBA9C4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8">
              <a:extLst>
                <a:ext uri="{FF2B5EF4-FFF2-40B4-BE49-F238E27FC236}">
                  <a16:creationId xmlns:a16="http://schemas.microsoft.com/office/drawing/2014/main" id="{B92AC81A-C7E1-484B-8CE8-35C3B082F2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a:extLst>
                <a:ext uri="{FF2B5EF4-FFF2-40B4-BE49-F238E27FC236}">
                  <a16:creationId xmlns:a16="http://schemas.microsoft.com/office/drawing/2014/main" id="{1F04CC80-0868-47FF-81E3-284C107F9E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
              <a:extLst>
                <a:ext uri="{FF2B5EF4-FFF2-40B4-BE49-F238E27FC236}">
                  <a16:creationId xmlns:a16="http://schemas.microsoft.com/office/drawing/2014/main" id="{7557CA5F-0383-45CC-ABD6-3F13DF5C11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1">
              <a:extLst>
                <a:ext uri="{FF2B5EF4-FFF2-40B4-BE49-F238E27FC236}">
                  <a16:creationId xmlns:a16="http://schemas.microsoft.com/office/drawing/2014/main" id="{90AA14ED-4772-4347-AB17-45AE5F2450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2">
              <a:extLst>
                <a:ext uri="{FF2B5EF4-FFF2-40B4-BE49-F238E27FC236}">
                  <a16:creationId xmlns:a16="http://schemas.microsoft.com/office/drawing/2014/main" id="{E3A0F7B3-4CF0-4247-84C0-6588F359D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3">
              <a:extLst>
                <a:ext uri="{FF2B5EF4-FFF2-40B4-BE49-F238E27FC236}">
                  <a16:creationId xmlns:a16="http://schemas.microsoft.com/office/drawing/2014/main" id="{1084963C-5EA9-4967-9241-33487A7F9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4">
              <a:extLst>
                <a:ext uri="{FF2B5EF4-FFF2-40B4-BE49-F238E27FC236}">
                  <a16:creationId xmlns:a16="http://schemas.microsoft.com/office/drawing/2014/main" id="{4A92CEED-BBF5-4D27-BAEF-3CB7750A19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5">
              <a:extLst>
                <a:ext uri="{FF2B5EF4-FFF2-40B4-BE49-F238E27FC236}">
                  <a16:creationId xmlns:a16="http://schemas.microsoft.com/office/drawing/2014/main" id="{FE7A7AD6-5681-4FC3-8C0D-39608A2D15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6">
              <a:extLst>
                <a:ext uri="{FF2B5EF4-FFF2-40B4-BE49-F238E27FC236}">
                  <a16:creationId xmlns:a16="http://schemas.microsoft.com/office/drawing/2014/main" id="{5A1DD085-9573-46D7-96D8-FB79FAF0C3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
              <a:extLst>
                <a:ext uri="{FF2B5EF4-FFF2-40B4-BE49-F238E27FC236}">
                  <a16:creationId xmlns:a16="http://schemas.microsoft.com/office/drawing/2014/main" id="{4A9B4107-3EEB-48E9-968B-A0A731458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8">
              <a:extLst>
                <a:ext uri="{FF2B5EF4-FFF2-40B4-BE49-F238E27FC236}">
                  <a16:creationId xmlns:a16="http://schemas.microsoft.com/office/drawing/2014/main" id="{8109B0A4-ED54-4DED-96E6-820DD63248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9">
              <a:extLst>
                <a:ext uri="{FF2B5EF4-FFF2-40B4-BE49-F238E27FC236}">
                  <a16:creationId xmlns:a16="http://schemas.microsoft.com/office/drawing/2014/main" id="{A8C6847A-91A4-4A9B-B064-11CF6443AA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0">
              <a:extLst>
                <a:ext uri="{FF2B5EF4-FFF2-40B4-BE49-F238E27FC236}">
                  <a16:creationId xmlns:a16="http://schemas.microsoft.com/office/drawing/2014/main" id="{C85C9753-33A0-4817-9B8C-3E8A6CC4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1">
              <a:extLst>
                <a:ext uri="{FF2B5EF4-FFF2-40B4-BE49-F238E27FC236}">
                  <a16:creationId xmlns:a16="http://schemas.microsoft.com/office/drawing/2014/main" id="{9315F3C9-3634-4926-8C56-00168B1A7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2">
              <a:extLst>
                <a:ext uri="{FF2B5EF4-FFF2-40B4-BE49-F238E27FC236}">
                  <a16:creationId xmlns:a16="http://schemas.microsoft.com/office/drawing/2014/main" id="{F28382E8-33D6-429A-B585-9579AA2EFA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3">
              <a:extLst>
                <a:ext uri="{FF2B5EF4-FFF2-40B4-BE49-F238E27FC236}">
                  <a16:creationId xmlns:a16="http://schemas.microsoft.com/office/drawing/2014/main" id="{21499034-1E36-46FE-AB69-42EBD104BA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4">
              <a:extLst>
                <a:ext uri="{FF2B5EF4-FFF2-40B4-BE49-F238E27FC236}">
                  <a16:creationId xmlns:a16="http://schemas.microsoft.com/office/drawing/2014/main" id="{78480B4D-FB9B-4DC7-BF42-94946CF130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5">
              <a:extLst>
                <a:ext uri="{FF2B5EF4-FFF2-40B4-BE49-F238E27FC236}">
                  <a16:creationId xmlns:a16="http://schemas.microsoft.com/office/drawing/2014/main" id="{83412C15-B417-4C20-A798-77F6B5BFD7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85">
            <a:extLst>
              <a:ext uri="{FF2B5EF4-FFF2-40B4-BE49-F238E27FC236}">
                <a16:creationId xmlns:a16="http://schemas.microsoft.com/office/drawing/2014/main" id="{EC03EF63-B185-48A4-9905-A9BBA70F50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87" name="Rectangle 86">
              <a:extLst>
                <a:ext uri="{FF2B5EF4-FFF2-40B4-BE49-F238E27FC236}">
                  <a16:creationId xmlns:a16="http://schemas.microsoft.com/office/drawing/2014/main" id="{400FC753-51FF-49B1-AE2F-C9BAAFD0B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Isosceles Triangle 22">
              <a:extLst>
                <a:ext uri="{FF2B5EF4-FFF2-40B4-BE49-F238E27FC236}">
                  <a16:creationId xmlns:a16="http://schemas.microsoft.com/office/drawing/2014/main" id="{17B242DE-F1CC-479B-97B0-05C00AD52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85338455-991A-4916-AD34-2C870B6DE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888631" y="2358391"/>
            <a:ext cx="3498979" cy="24536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it-IT" altLang="it-IT" sz="2800" b="1" i="0" u="none" strike="noStrike" kern="1200" cap="none" normalizeH="0" baseline="0">
                <a:ln>
                  <a:noFill/>
                </a:ln>
                <a:solidFill>
                  <a:srgbClr val="FFFFFE"/>
                </a:solidFill>
                <a:effectLst/>
                <a:latin typeface="Garamond" panose="02020404030301010803" pitchFamily="18" charset="0"/>
                <a:ea typeface="+mj-ea"/>
                <a:cs typeface="+mj-cs"/>
              </a:rPr>
              <a:t>CHI NON PUÒ PARTECIPARE ALLA PROCEDURA DI INSERIMENTO</a:t>
            </a:r>
            <a:endParaRPr kumimoji="0" lang="en-US" altLang="it-IT" sz="2800" b="1" i="0" u="none" strike="noStrike" kern="1200" cap="none" normalizeH="0" baseline="0" dirty="0">
              <a:ln>
                <a:noFill/>
              </a:ln>
              <a:solidFill>
                <a:srgbClr val="FFFFFE"/>
              </a:solidFill>
              <a:effectLst/>
              <a:latin typeface="Garamond" panose="02020404030301010803" pitchFamily="18" charset="0"/>
              <a:ea typeface="+mj-ea"/>
              <a:cs typeface="+mj-cs"/>
            </a:endParaRPr>
          </a:p>
        </p:txBody>
      </p:sp>
      <p:sp useBgFill="1">
        <p:nvSpPr>
          <p:cNvPr id="91" name="Rectangle 90">
            <a:extLst>
              <a:ext uri="{FF2B5EF4-FFF2-40B4-BE49-F238E27FC236}">
                <a16:creationId xmlns:a16="http://schemas.microsoft.com/office/drawing/2014/main" id="{800324C0-3F86-4ACD-945B-4AD842C9C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6"/>
            <a:ext cx="6269015"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5118447" y="266700"/>
            <a:ext cx="6281873" cy="64084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ts val="1200"/>
              </a:spcBef>
              <a:spcAft>
                <a:spcPts val="1200"/>
              </a:spcAft>
              <a:buClrTx/>
              <a:buSzTx/>
              <a:tabLst/>
            </a:pPr>
            <a:r>
              <a:rPr kumimoji="0" lang="en-US" altLang="it-IT" sz="1600" u="none" strike="noStrike" cap="none" normalizeH="0" baseline="0">
                <a:ln>
                  <a:noFill/>
                </a:ln>
                <a:effectLst/>
                <a:latin typeface="+mn-lt"/>
              </a:rPr>
              <a:t>Coloro che siano esclusi dall’elettorato politico attivo.</a:t>
            </a:r>
          </a:p>
          <a:p>
            <a:pPr marR="0" lvl="0" eaLnBrk="1" fontAlgn="base" hangingPunct="1">
              <a:lnSpc>
                <a:spcPct val="90000"/>
              </a:lnSpc>
              <a:spcBef>
                <a:spcPts val="1200"/>
              </a:spcBef>
              <a:spcAft>
                <a:spcPts val="1200"/>
              </a:spcAft>
              <a:buClrTx/>
              <a:buSzTx/>
              <a:tabLst/>
            </a:pPr>
            <a:r>
              <a:rPr kumimoji="0" lang="en-US" altLang="it-IT" sz="1600" u="none" strike="noStrike" cap="none" normalizeH="0" baseline="0">
                <a:ln>
                  <a:noFill/>
                </a:ln>
                <a:effectLst/>
                <a:latin typeface="+mn-lt"/>
              </a:rPr>
              <a:t>Coloro che siano stati destituiti o dispensati dall’impiego presso una pubblica amministrazione per persistente insufficiente rendimento ovvero siano stati licenziati per giusta causa o giustificato motivo soggettivo.</a:t>
            </a:r>
          </a:p>
          <a:p>
            <a:pPr marR="0" lvl="0" eaLnBrk="1" fontAlgn="base" hangingPunct="1">
              <a:lnSpc>
                <a:spcPct val="90000"/>
              </a:lnSpc>
              <a:spcBef>
                <a:spcPts val="1200"/>
              </a:spcBef>
              <a:spcAft>
                <a:spcPts val="1200"/>
              </a:spcAft>
              <a:buClrTx/>
              <a:buSzTx/>
              <a:tabLst/>
            </a:pPr>
            <a:r>
              <a:rPr kumimoji="0" lang="en-US" altLang="it-IT" sz="1600" u="none" strike="noStrike" cap="none" normalizeH="0" baseline="0">
                <a:ln>
                  <a:noFill/>
                </a:ln>
                <a:effectLst/>
                <a:latin typeface="+mn-lt"/>
              </a:rPr>
              <a:t>Coloro che siano stati dichiarati decaduti da un impiego statale, ai sensi dell’articolo 127, primo comma, lettera d), del decreto del Presidente della Repubblica 10 gennaio 1957, n. 3, per aver conseguito l’impiego mediante la produzione di documenti falsi o viziati da invalidità non sanabile, o siano incorsi nella sanzione disciplinare della destituzione.</a:t>
            </a:r>
          </a:p>
          <a:p>
            <a:pPr marR="0" lvl="0" eaLnBrk="1" fontAlgn="base" hangingPunct="1">
              <a:lnSpc>
                <a:spcPct val="90000"/>
              </a:lnSpc>
              <a:spcBef>
                <a:spcPts val="1200"/>
              </a:spcBef>
              <a:spcAft>
                <a:spcPts val="1200"/>
              </a:spcAft>
              <a:buClrTx/>
              <a:buSzTx/>
              <a:tabLst/>
            </a:pPr>
            <a:r>
              <a:rPr kumimoji="0" lang="en-US" altLang="it-IT" sz="1600" u="none" strike="noStrike" cap="none" normalizeH="0" baseline="0">
                <a:ln>
                  <a:noFill/>
                </a:ln>
                <a:effectLst/>
                <a:latin typeface="+mn-lt"/>
              </a:rPr>
              <a:t>Coloro che si trovino temporaneamente inabilitati o interdetti, per il periodo di durata dell’inabilità o dell’interdizione.</a:t>
            </a:r>
          </a:p>
          <a:p>
            <a:pPr marR="0" lvl="0" eaLnBrk="1" fontAlgn="base" hangingPunct="1">
              <a:lnSpc>
                <a:spcPct val="90000"/>
              </a:lnSpc>
              <a:spcBef>
                <a:spcPts val="1200"/>
              </a:spcBef>
              <a:spcAft>
                <a:spcPts val="1200"/>
              </a:spcAft>
              <a:buClrTx/>
              <a:buSzTx/>
              <a:tabLst/>
            </a:pPr>
            <a:r>
              <a:rPr kumimoji="0" lang="en-US" altLang="it-IT" sz="1600" u="none" strike="noStrike" cap="none" normalizeH="0" baseline="0">
                <a:ln>
                  <a:noFill/>
                </a:ln>
                <a:effectLst/>
                <a:latin typeface="+mn-lt"/>
              </a:rPr>
              <a:t>Coloro che abbiano riportato condanne penali con sentenza passata in giudicato per reati che costituiscono un impedimento all’assunzione presso una pubblica amministrazione, ovvero che siano stati destinatari dei provvedimenti giudiziari indicati nell’art. 25-bis del D.P.R. 14 novembre 2002, n. 313</a:t>
            </a:r>
          </a:p>
          <a:p>
            <a:pPr marR="0" lvl="0" eaLnBrk="1" fontAlgn="base" hangingPunct="1">
              <a:lnSpc>
                <a:spcPct val="90000"/>
              </a:lnSpc>
              <a:spcBef>
                <a:spcPts val="1200"/>
              </a:spcBef>
              <a:spcAft>
                <a:spcPts val="1200"/>
              </a:spcAft>
              <a:buClrTx/>
              <a:buSzTx/>
              <a:tabLst/>
            </a:pPr>
            <a:r>
              <a:rPr kumimoji="0" lang="en-US" altLang="it-IT" sz="1600" u="none" strike="noStrike" cap="none" normalizeH="0" baseline="0">
                <a:ln>
                  <a:noFill/>
                </a:ln>
                <a:effectLst/>
                <a:latin typeface="+mn-lt"/>
              </a:rPr>
              <a:t>I dipendenti dello Stato o di enti pubblici collocati a riposo, in applicazione di disposizioni di carattere transitorio o speciale.</a:t>
            </a:r>
            <a:endParaRPr kumimoji="0" lang="en-US" altLang="it-IT" sz="1600" u="none" strike="noStrike" cap="none" normalizeH="0" baseline="0" dirty="0">
              <a:ln>
                <a:noFill/>
              </a:ln>
              <a:effectLst/>
              <a:latin typeface="+mn-lt"/>
            </a:endParaRPr>
          </a:p>
        </p:txBody>
      </p:sp>
      <p:sp>
        <p:nvSpPr>
          <p:cNvPr id="4" name="Segnaposto piè di pagina 3"/>
          <p:cNvSpPr>
            <a:spLocks noGrp="1"/>
          </p:cNvSpPr>
          <p:nvPr>
            <p:ph type="ftr" sz="quarter" idx="11"/>
          </p:nvPr>
        </p:nvSpPr>
        <p:spPr>
          <a:xfrm>
            <a:off x="1482428" y="6290741"/>
            <a:ext cx="2443165" cy="468180"/>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UIL Scuola - uilscuola@uilscuola.it</a:t>
            </a:r>
          </a:p>
        </p:txBody>
      </p:sp>
      <p:sp>
        <p:nvSpPr>
          <p:cNvPr id="49" name="Rectangle 8">
            <a:extLst>
              <a:ext uri="{FF2B5EF4-FFF2-40B4-BE49-F238E27FC236}">
                <a16:creationId xmlns:a16="http://schemas.microsoft.com/office/drawing/2014/main" id="{72682B30-D574-4BDC-A2FC-EB16375A824A}"/>
              </a:ext>
            </a:extLst>
          </p:cNvPr>
          <p:cNvSpPr>
            <a:spLocks noChangeArrowheads="1"/>
          </p:cNvSpPr>
          <p:nvPr/>
        </p:nvSpPr>
        <p:spPr bwMode="auto">
          <a:xfrm>
            <a:off x="4755296" y="3229582"/>
            <a:ext cx="5191298" cy="31921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it-IT" sz="700" b="0" i="0" u="none" strike="noStrike" cap="none" normalizeH="0" baseline="0" dirty="0">
              <a:ln>
                <a:noFill/>
              </a:ln>
              <a:effectLst/>
              <a:latin typeface="+mn-lt"/>
            </a:endParaRPr>
          </a:p>
        </p:txBody>
      </p:sp>
      <p:pic>
        <p:nvPicPr>
          <p:cNvPr id="3" name="Immagine 2">
            <a:extLst>
              <a:ext uri="{FF2B5EF4-FFF2-40B4-BE49-F238E27FC236}">
                <a16:creationId xmlns:a16="http://schemas.microsoft.com/office/drawing/2014/main" id="{AA4F5F85-21DC-4D26-9624-E741A6EE872E}"/>
              </a:ext>
            </a:extLst>
          </p:cNvPr>
          <p:cNvPicPr>
            <a:picLocks noChangeAspect="1"/>
          </p:cNvPicPr>
          <p:nvPr/>
        </p:nvPicPr>
        <p:blipFill>
          <a:blip r:embed="rId2"/>
          <a:stretch>
            <a:fillRect/>
          </a:stretch>
        </p:blipFill>
        <p:spPr>
          <a:xfrm>
            <a:off x="1104823" y="5266452"/>
            <a:ext cx="3090940" cy="914479"/>
          </a:xfrm>
          <a:prstGeom prst="rect">
            <a:avLst/>
          </a:prstGeom>
        </p:spPr>
      </p:pic>
      <p:sp>
        <p:nvSpPr>
          <p:cNvPr id="5" name="Segnaposto numero diapositiva 4">
            <a:extLst>
              <a:ext uri="{FF2B5EF4-FFF2-40B4-BE49-F238E27FC236}">
                <a16:creationId xmlns:a16="http://schemas.microsoft.com/office/drawing/2014/main" id="{7F232AA0-B3A5-442C-A32A-EEBDDE18AFDE}"/>
              </a:ext>
            </a:extLst>
          </p:cNvPr>
          <p:cNvSpPr>
            <a:spLocks noGrp="1"/>
          </p:cNvSpPr>
          <p:nvPr>
            <p:ph type="sldNum" sz="quarter" idx="12"/>
          </p:nvPr>
        </p:nvSpPr>
        <p:spPr/>
        <p:txBody>
          <a:bodyPr/>
          <a:lstStyle/>
          <a:p>
            <a:fld id="{63B71808-55B8-406B-8BCE-4EDE9167064E}" type="slidenum">
              <a:rPr lang="it-IT" smtClean="0"/>
              <a:pPr/>
              <a:t>22</a:t>
            </a:fld>
            <a:endParaRPr lang="it-IT" dirty="0"/>
          </a:p>
        </p:txBody>
      </p:sp>
    </p:spTree>
    <p:extLst>
      <p:ext uri="{BB962C8B-B14F-4D97-AF65-F5344CB8AC3E}">
        <p14:creationId xmlns:p14="http://schemas.microsoft.com/office/powerpoint/2010/main" val="1104492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EA0C3AC-2A72-484B-B07D-F2CC519F1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6">
            <a:extLst>
              <a:ext uri="{FF2B5EF4-FFF2-40B4-BE49-F238E27FC236}">
                <a16:creationId xmlns:a16="http://schemas.microsoft.com/office/drawing/2014/main" id="{986477EF-3991-4D07-9F11-9E887C34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lumMod val="85000"/>
              <a:lumOff val="15000"/>
            </a:schemeClr>
          </a:solidFill>
          <a:ln>
            <a:noFill/>
          </a:ln>
          <a:extLst>
            <a:ext uri="{91240B29-F687-4f45-9708-019B960494DF}">
              <a14:hiddenLine xmlns:a16="http://schemas.microsoft.com/office/drawing/2014/main" xmlns:a14="http://schemas.microsoft.com/office/drawing/2010/main" xmlns:p14="http://schemas.microsoft.com/office/powerpoint/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810000" y="5270243"/>
            <a:ext cx="10571998" cy="9704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kern="1200" cap="none" normalizeH="0" baseline="0" dirty="0">
                <a:ln>
                  <a:noFill/>
                </a:ln>
                <a:solidFill>
                  <a:schemeClr val="bg1"/>
                </a:solidFill>
                <a:effectLst/>
                <a:latin typeface="Garamond" panose="02020404030301010803" pitchFamily="18" charset="0"/>
                <a:ea typeface="+mj-ea"/>
                <a:cs typeface="+mj-cs"/>
              </a:rPr>
              <a:t>CONDANNE PENALI E PROCEDIMENTI</a:t>
            </a:r>
          </a:p>
          <a:p>
            <a:pPr marL="0" marR="0" lvl="0" indent="0" fontAlgn="base">
              <a:lnSpc>
                <a:spcPct val="90000"/>
              </a:lnSpc>
              <a:spcBef>
                <a:spcPct val="0"/>
              </a:spcBef>
              <a:spcAft>
                <a:spcPts val="600"/>
              </a:spcAft>
              <a:buClrTx/>
              <a:buSzTx/>
              <a:tabLst/>
            </a:pPr>
            <a:r>
              <a:rPr kumimoji="0" lang="en-US" altLang="it-IT" sz="2800" b="1" i="0" u="none" strike="noStrike" kern="1200" cap="none" normalizeH="0" baseline="0" dirty="0">
                <a:ln>
                  <a:noFill/>
                </a:ln>
                <a:solidFill>
                  <a:schemeClr val="bg1"/>
                </a:solidFill>
                <a:effectLst/>
                <a:latin typeface="Garamond" panose="02020404030301010803" pitchFamily="18" charset="0"/>
                <a:ea typeface="+mj-ea"/>
                <a:cs typeface="+mj-cs"/>
              </a:rPr>
              <a:t>PENALI IN CORSO  </a:t>
            </a:r>
          </a:p>
        </p:txBody>
      </p:sp>
      <p:sp>
        <p:nvSpPr>
          <p:cNvPr id="65" name="Rounded Rectangle 17">
            <a:extLst>
              <a:ext uri="{FF2B5EF4-FFF2-40B4-BE49-F238E27FC236}">
                <a16:creationId xmlns:a16="http://schemas.microsoft.com/office/drawing/2014/main" id="{A23F8109-B0C1-4D0F-A1B4-C89C9AD70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414" y="995376"/>
            <a:ext cx="4604307" cy="3096358"/>
          </a:xfrm>
          <a:prstGeom prst="roundRect">
            <a:avLst>
              <a:gd name="adj" fmla="val 3513"/>
            </a:avLst>
          </a:prstGeom>
          <a:solidFill>
            <a:schemeClr val="bg1"/>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magine 6">
            <a:extLst>
              <a:ext uri="{FF2B5EF4-FFF2-40B4-BE49-F238E27FC236}">
                <a16:creationId xmlns:a16="http://schemas.microsoft.com/office/drawing/2014/main" id="{E55736A1-8D6E-4C02-BF36-E39EE1FC4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879" y="1927624"/>
            <a:ext cx="4151376" cy="1231862"/>
          </a:xfrm>
          <a:prstGeom prst="rect">
            <a:avLst/>
          </a:prstGeom>
        </p:spPr>
      </p:pic>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6096000" y="995376"/>
            <a:ext cx="5277285" cy="3217334"/>
          </a:xfrm>
          <a:prstGeom prst="rect">
            <a:avLst/>
          </a:prstGeom>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Aft>
                <a:spcPts val="600"/>
              </a:spcAft>
            </a:pPr>
            <a:r>
              <a:rPr lang="it-IT" b="0" i="0" u="none" strike="noStrike" baseline="0" dirty="0">
                <a:latin typeface="+mn-lt"/>
              </a:rPr>
              <a:t>Nel caso di dichiarazione di condanna penale o procedimento</a:t>
            </a:r>
            <a:r>
              <a:rPr lang="it-IT" dirty="0">
                <a:latin typeface="+mn-lt"/>
              </a:rPr>
              <a:t> </a:t>
            </a:r>
            <a:r>
              <a:rPr lang="it-IT" b="0" i="0" u="none" strike="noStrike" baseline="0" dirty="0">
                <a:latin typeface="+mn-lt"/>
              </a:rPr>
              <a:t>penale in corso è opportuno verificare che non si tratti di condanne</a:t>
            </a:r>
            <a:r>
              <a:rPr lang="it-IT" dirty="0">
                <a:latin typeface="+mn-lt"/>
              </a:rPr>
              <a:t> </a:t>
            </a:r>
            <a:r>
              <a:rPr lang="it-IT" b="0" i="0" u="none" strike="noStrike" baseline="0" dirty="0">
                <a:latin typeface="+mn-lt"/>
              </a:rPr>
              <a:t>ostative all’impiego pubblico perché prevedono l’interdizione dai</a:t>
            </a:r>
            <a:r>
              <a:rPr lang="it-IT" dirty="0">
                <a:latin typeface="+mn-lt"/>
              </a:rPr>
              <a:t> </a:t>
            </a:r>
            <a:r>
              <a:rPr lang="it-IT" b="0" i="0" u="none" strike="noStrike" baseline="0" dirty="0">
                <a:latin typeface="+mn-lt"/>
              </a:rPr>
              <a:t>pubblici uffici o perché rientrano, per analogia, tra quelle indicate all’art. 58 del T.U.EL. n. 267/00 (cause ostative alla candidatura).</a:t>
            </a:r>
          </a:p>
        </p:txBody>
      </p:sp>
      <p:sp>
        <p:nvSpPr>
          <p:cNvPr id="67" name="Title 3">
            <a:extLst>
              <a:ext uri="{FF2B5EF4-FFF2-40B4-BE49-F238E27FC236}">
                <a16:creationId xmlns:a16="http://schemas.microsoft.com/office/drawing/2014/main" id="{EDA40B90-E281-4108-8CC2-959D5F9507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00" y="5154307"/>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
        <p:nvSpPr>
          <p:cNvPr id="4" name="Segnaposto piè di pagina 3"/>
          <p:cNvSpPr>
            <a:spLocks noGrp="1"/>
          </p:cNvSpPr>
          <p:nvPr>
            <p:ph type="ftr" sz="quarter" idx="11"/>
          </p:nvPr>
        </p:nvSpPr>
        <p:spPr>
          <a:xfrm>
            <a:off x="810000" y="6356350"/>
            <a:ext cx="4114800" cy="365125"/>
          </a:xfrm>
        </p:spPr>
        <p:txBody>
          <a:bodyPr vert="horz" lIns="91440" tIns="45720" rIns="91440" bIns="45720" rtlCol="0" anchor="ctr">
            <a:normAutofit/>
          </a:bodyPr>
          <a:lstStyle/>
          <a:p>
            <a:pPr algn="l">
              <a:spcAft>
                <a:spcPts val="600"/>
              </a:spcAft>
            </a:pPr>
            <a:r>
              <a:rPr lang="en-US" kern="1200">
                <a:solidFill>
                  <a:schemeClr val="bg1">
                    <a:alpha val="80000"/>
                  </a:schemeClr>
                </a:solidFill>
                <a:latin typeface="+mn-lt"/>
                <a:ea typeface="+mn-ea"/>
                <a:cs typeface="+mn-cs"/>
              </a:rPr>
              <a:t>UIL Scuola - uilscuola@uilscuola.it</a:t>
            </a:r>
          </a:p>
        </p:txBody>
      </p:sp>
      <p:sp>
        <p:nvSpPr>
          <p:cNvPr id="49" name="Rectangle 8">
            <a:extLst>
              <a:ext uri="{FF2B5EF4-FFF2-40B4-BE49-F238E27FC236}">
                <a16:creationId xmlns:a16="http://schemas.microsoft.com/office/drawing/2014/main" id="{72682B30-D574-4BDC-A2FC-EB16375A824A}"/>
              </a:ext>
            </a:extLst>
          </p:cNvPr>
          <p:cNvSpPr>
            <a:spLocks noChangeArrowheads="1"/>
          </p:cNvSpPr>
          <p:nvPr/>
        </p:nvSpPr>
        <p:spPr bwMode="auto">
          <a:xfrm>
            <a:off x="4755296" y="3229582"/>
            <a:ext cx="5191298" cy="31921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it-IT" sz="700" b="0" i="0" u="none" strike="noStrike" cap="none" normalizeH="0" baseline="0" dirty="0">
              <a:ln>
                <a:noFill/>
              </a:ln>
              <a:effectLst/>
              <a:latin typeface="+mn-lt"/>
            </a:endParaRPr>
          </a:p>
        </p:txBody>
      </p:sp>
      <p:sp>
        <p:nvSpPr>
          <p:cNvPr id="3" name="Segnaposto numero diapositiva 2">
            <a:extLst>
              <a:ext uri="{FF2B5EF4-FFF2-40B4-BE49-F238E27FC236}">
                <a16:creationId xmlns:a16="http://schemas.microsoft.com/office/drawing/2014/main" id="{7CA3279A-608A-4F53-A72E-74DF6D59058C}"/>
              </a:ext>
            </a:extLst>
          </p:cNvPr>
          <p:cNvSpPr>
            <a:spLocks noGrp="1"/>
          </p:cNvSpPr>
          <p:nvPr>
            <p:ph type="sldNum" sz="quarter" idx="12"/>
          </p:nvPr>
        </p:nvSpPr>
        <p:spPr/>
        <p:txBody>
          <a:bodyPr/>
          <a:lstStyle/>
          <a:p>
            <a:fld id="{63B71808-55B8-406B-8BCE-4EDE9167064E}" type="slidenum">
              <a:rPr lang="it-IT" smtClean="0"/>
              <a:pPr/>
              <a:t>23</a:t>
            </a:fld>
            <a:endParaRPr lang="it-IT" dirty="0"/>
          </a:p>
        </p:txBody>
      </p:sp>
    </p:spTree>
    <p:extLst>
      <p:ext uri="{BB962C8B-B14F-4D97-AF65-F5344CB8AC3E}">
        <p14:creationId xmlns:p14="http://schemas.microsoft.com/office/powerpoint/2010/main" val="3144324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838200" y="672747"/>
            <a:ext cx="10515600" cy="71555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n-US" altLang="it-IT" sz="2800" b="1" i="0" u="none" strike="noStrike" kern="1200" cap="none" normalizeH="0" baseline="0" dirty="0">
                <a:ln>
                  <a:noFill/>
                </a:ln>
                <a:solidFill>
                  <a:schemeClr val="bg1"/>
                </a:solidFill>
                <a:effectLst/>
                <a:latin typeface="Garamond" panose="02020404030301010803" pitchFamily="18" charset="0"/>
                <a:ea typeface="+mj-ea"/>
                <a:cs typeface="+mj-cs"/>
              </a:rPr>
              <a:t>DOMANDA E DICHIARAZIONI</a:t>
            </a:r>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666572" y="1818752"/>
            <a:ext cx="10870250" cy="43874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Aft>
                <a:spcPts val="600"/>
              </a:spcAft>
            </a:pPr>
            <a:r>
              <a:rPr lang="it-IT" b="0" i="0" u="none" strike="noStrike" baseline="0" dirty="0">
                <a:latin typeface="+mn-lt"/>
              </a:rPr>
              <a:t>La domanda è un’autocertificazione dello stato personale, dei titoli e dei servizi posseduti </a:t>
            </a:r>
            <a:r>
              <a:rPr lang="it-IT" dirty="0">
                <a:latin typeface="+mn-lt"/>
              </a:rPr>
              <a:t>a</a:t>
            </a:r>
            <a:r>
              <a:rPr lang="it-IT" b="0" i="0" u="none" strike="noStrike" baseline="0" dirty="0">
                <a:latin typeface="+mn-lt"/>
              </a:rPr>
              <a:t>i sensi del DPR 445/2000.</a:t>
            </a:r>
          </a:p>
          <a:p>
            <a:pPr eaLnBrk="1" hangingPunct="1">
              <a:lnSpc>
                <a:spcPct val="90000"/>
              </a:lnSpc>
              <a:spcAft>
                <a:spcPts val="600"/>
              </a:spcAft>
            </a:pPr>
            <a:endParaRPr lang="it-IT" dirty="0">
              <a:latin typeface="+mn-lt"/>
            </a:endParaRPr>
          </a:p>
          <a:p>
            <a:pPr eaLnBrk="1" hangingPunct="1">
              <a:lnSpc>
                <a:spcPct val="90000"/>
              </a:lnSpc>
              <a:spcAft>
                <a:spcPts val="600"/>
              </a:spcAft>
            </a:pPr>
            <a:r>
              <a:rPr lang="it-IT" b="0" i="0" u="none" strike="noStrike" baseline="0" dirty="0">
                <a:latin typeface="+mn-lt"/>
              </a:rPr>
              <a:t>Le dichiarazioni false comportano:</a:t>
            </a:r>
          </a:p>
          <a:p>
            <a:pPr marL="800100" lvl="1" indent="-285750" eaLnBrk="1" hangingPunct="1">
              <a:lnSpc>
                <a:spcPct val="90000"/>
              </a:lnSpc>
              <a:spcAft>
                <a:spcPts val="600"/>
              </a:spcAft>
              <a:buFont typeface="Wingdings" panose="05000000000000000000" pitchFamily="2" charset="2"/>
              <a:buChar char="ü"/>
            </a:pPr>
            <a:r>
              <a:rPr lang="it-IT" b="0" i="0" u="none" strike="noStrike" baseline="0" dirty="0">
                <a:latin typeface="+mn-lt"/>
              </a:rPr>
              <a:t>il depennamento dalle graduatorie</a:t>
            </a:r>
          </a:p>
          <a:p>
            <a:pPr marL="800100" lvl="1" indent="-285750" eaLnBrk="1" hangingPunct="1">
              <a:lnSpc>
                <a:spcPct val="90000"/>
              </a:lnSpc>
              <a:spcAft>
                <a:spcPts val="600"/>
              </a:spcAft>
              <a:buFont typeface="Wingdings" panose="05000000000000000000" pitchFamily="2" charset="2"/>
              <a:buChar char="ü"/>
            </a:pPr>
            <a:r>
              <a:rPr lang="it-IT" b="0" i="0" u="none" strike="noStrike" baseline="0" dirty="0">
                <a:latin typeface="+mn-lt"/>
              </a:rPr>
              <a:t>la rescissione del contratto in atto</a:t>
            </a:r>
          </a:p>
          <a:p>
            <a:pPr marL="800100" lvl="1" indent="-285750" eaLnBrk="1" hangingPunct="1">
              <a:lnSpc>
                <a:spcPct val="90000"/>
              </a:lnSpc>
              <a:spcAft>
                <a:spcPts val="600"/>
              </a:spcAft>
              <a:buFont typeface="Wingdings" panose="05000000000000000000" pitchFamily="2" charset="2"/>
              <a:buChar char="ü"/>
            </a:pPr>
            <a:r>
              <a:rPr lang="it-IT" b="0" i="0" u="none" strike="noStrike" baseline="0" dirty="0">
                <a:latin typeface="+mn-lt"/>
              </a:rPr>
              <a:t>il mancato riconoscimento ai fini giuridici del servizio prestato</a:t>
            </a:r>
          </a:p>
          <a:p>
            <a:pPr marL="800100" lvl="1" indent="-285750" eaLnBrk="1" hangingPunct="1">
              <a:lnSpc>
                <a:spcPct val="90000"/>
              </a:lnSpc>
              <a:spcAft>
                <a:spcPts val="600"/>
              </a:spcAft>
              <a:buFont typeface="Wingdings" panose="05000000000000000000" pitchFamily="2" charset="2"/>
              <a:buChar char="ü"/>
            </a:pPr>
            <a:r>
              <a:rPr lang="it-IT" b="0" i="0" u="none" strike="noStrike" baseline="0" dirty="0">
                <a:latin typeface="+mn-lt"/>
              </a:rPr>
              <a:t>la denuncia all’autorità giudiziaria.</a:t>
            </a:r>
          </a:p>
          <a:p>
            <a:pPr eaLnBrk="1" hangingPunct="1">
              <a:lnSpc>
                <a:spcPct val="90000"/>
              </a:lnSpc>
              <a:spcAft>
                <a:spcPts val="600"/>
              </a:spcAft>
            </a:pPr>
            <a:endParaRPr lang="it-IT" dirty="0">
              <a:latin typeface="+mn-lt"/>
            </a:endParaRPr>
          </a:p>
          <a:p>
            <a:pPr eaLnBrk="1" hangingPunct="1">
              <a:lnSpc>
                <a:spcPct val="90000"/>
              </a:lnSpc>
              <a:spcAft>
                <a:spcPts val="600"/>
              </a:spcAft>
            </a:pPr>
            <a:r>
              <a:rPr lang="it-IT" b="0" i="0" u="none" strike="noStrike" baseline="0" dirty="0">
                <a:latin typeface="+mn-lt"/>
              </a:rPr>
              <a:t>Le autodichiarazioni mendaci o le false documentazioni, comportano, oltre all’irrorazione di sanzioni (DPR 445, artt. 75, 76), l’esclusione dalla procedura e la decadenza dalle graduatorie per tutti i profili (DM 50/2021 art. 7, comma 3).</a:t>
            </a:r>
            <a:endParaRPr lang="it-IT" altLang="it-IT" i="1" dirty="0">
              <a:latin typeface="+mn-lt"/>
            </a:endParaRPr>
          </a:p>
        </p:txBody>
      </p:sp>
      <p:sp>
        <p:nvSpPr>
          <p:cNvPr id="4" name="Segnaposto piè di pagina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prstClr val="black">
                    <a:tint val="75000"/>
                  </a:prstClr>
                </a:solidFill>
                <a:latin typeface="+mn-lt"/>
                <a:ea typeface="+mn-ea"/>
                <a:cs typeface="+mn-cs"/>
              </a:rPr>
              <a:t>UIL </a:t>
            </a:r>
            <a:r>
              <a:rPr lang="en-US" kern="1200" dirty="0" err="1">
                <a:solidFill>
                  <a:prstClr val="black">
                    <a:tint val="75000"/>
                  </a:prstClr>
                </a:solidFill>
                <a:latin typeface="+mn-lt"/>
                <a:ea typeface="+mn-ea"/>
                <a:cs typeface="+mn-cs"/>
              </a:rPr>
              <a:t>Scuola</a:t>
            </a:r>
            <a:r>
              <a:rPr lang="en-US" kern="1200" dirty="0">
                <a:solidFill>
                  <a:prstClr val="black">
                    <a:tint val="75000"/>
                  </a:prstClr>
                </a:solidFill>
                <a:latin typeface="+mn-lt"/>
                <a:ea typeface="+mn-ea"/>
                <a:cs typeface="+mn-cs"/>
              </a:rPr>
              <a:t> - uilscuola@uilscuola.it</a:t>
            </a:r>
          </a:p>
        </p:txBody>
      </p:sp>
      <p:sp>
        <p:nvSpPr>
          <p:cNvPr id="49" name="Rectangle 8">
            <a:extLst>
              <a:ext uri="{FF2B5EF4-FFF2-40B4-BE49-F238E27FC236}">
                <a16:creationId xmlns:a16="http://schemas.microsoft.com/office/drawing/2014/main" id="{72682B30-D574-4BDC-A2FC-EB16375A824A}"/>
              </a:ext>
            </a:extLst>
          </p:cNvPr>
          <p:cNvSpPr>
            <a:spLocks noChangeArrowheads="1"/>
          </p:cNvSpPr>
          <p:nvPr/>
        </p:nvSpPr>
        <p:spPr bwMode="auto">
          <a:xfrm>
            <a:off x="4755296" y="3229582"/>
            <a:ext cx="5191298" cy="31921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it-IT" sz="700" b="0" i="0" u="none" strike="noStrike" cap="none" normalizeH="0" baseline="0" dirty="0">
              <a:ln>
                <a:noFill/>
              </a:ln>
              <a:effectLst/>
              <a:latin typeface="+mn-lt"/>
            </a:endParaRPr>
          </a:p>
        </p:txBody>
      </p:sp>
      <p:pic>
        <p:nvPicPr>
          <p:cNvPr id="3" name="Immagine 2">
            <a:extLst>
              <a:ext uri="{FF2B5EF4-FFF2-40B4-BE49-F238E27FC236}">
                <a16:creationId xmlns:a16="http://schemas.microsoft.com/office/drawing/2014/main" id="{2B7948F1-8C89-4A59-8821-4B7D6444B54E}"/>
              </a:ext>
            </a:extLst>
          </p:cNvPr>
          <p:cNvPicPr>
            <a:picLocks noChangeAspect="1"/>
          </p:cNvPicPr>
          <p:nvPr/>
        </p:nvPicPr>
        <p:blipFill>
          <a:blip r:embed="rId2"/>
          <a:stretch>
            <a:fillRect/>
          </a:stretch>
        </p:blipFill>
        <p:spPr>
          <a:xfrm>
            <a:off x="8664105" y="5507222"/>
            <a:ext cx="3090940" cy="914479"/>
          </a:xfrm>
          <a:prstGeom prst="rect">
            <a:avLst/>
          </a:prstGeom>
        </p:spPr>
      </p:pic>
      <p:sp>
        <p:nvSpPr>
          <p:cNvPr id="5" name="Segnaposto numero diapositiva 4">
            <a:extLst>
              <a:ext uri="{FF2B5EF4-FFF2-40B4-BE49-F238E27FC236}">
                <a16:creationId xmlns:a16="http://schemas.microsoft.com/office/drawing/2014/main" id="{8E64E286-B227-4A01-82CB-10CAF6CC4715}"/>
              </a:ext>
            </a:extLst>
          </p:cNvPr>
          <p:cNvSpPr>
            <a:spLocks noGrp="1"/>
          </p:cNvSpPr>
          <p:nvPr>
            <p:ph type="sldNum" sz="quarter" idx="12"/>
          </p:nvPr>
        </p:nvSpPr>
        <p:spPr/>
        <p:txBody>
          <a:bodyPr/>
          <a:lstStyle/>
          <a:p>
            <a:fld id="{63B71808-55B8-406B-8BCE-4EDE9167064E}" type="slidenum">
              <a:rPr lang="it-IT" smtClean="0"/>
              <a:pPr/>
              <a:t>24</a:t>
            </a:fld>
            <a:endParaRPr lang="it-IT" dirty="0"/>
          </a:p>
        </p:txBody>
      </p:sp>
    </p:spTree>
    <p:extLst>
      <p:ext uri="{BB962C8B-B14F-4D97-AF65-F5344CB8AC3E}">
        <p14:creationId xmlns:p14="http://schemas.microsoft.com/office/powerpoint/2010/main" val="1068173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1286932" y="1204109"/>
            <a:ext cx="10023398" cy="8578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kern="1200" cap="none" normalizeH="0" baseline="0" dirty="0">
                <a:ln>
                  <a:noFill/>
                </a:ln>
                <a:solidFill>
                  <a:srgbClr val="FFFFFF"/>
                </a:solidFill>
                <a:effectLst/>
                <a:latin typeface="Garamond" panose="02020404030301010803" pitchFamily="18" charset="0"/>
                <a:ea typeface="+mj-ea"/>
                <a:cs typeface="+mj-cs"/>
              </a:rPr>
              <a:t>ESCLUSIONE</a:t>
            </a:r>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1085107" y="3428999"/>
            <a:ext cx="6930848" cy="23534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ts val="1200"/>
              </a:spcBef>
              <a:spcAft>
                <a:spcPts val="1200"/>
              </a:spcAft>
              <a:buClrTx/>
              <a:buSzTx/>
              <a:tabLst/>
            </a:pPr>
            <a:r>
              <a:rPr lang="it-IT" altLang="it-IT" i="1" dirty="0">
                <a:latin typeface="+mn-lt"/>
              </a:rPr>
              <a:t>Se si è privi dei requisiti di ammissione (generali e/o specifici).</a:t>
            </a:r>
          </a:p>
          <a:p>
            <a:pPr marR="0" lvl="0" eaLnBrk="1" fontAlgn="base" hangingPunct="1">
              <a:lnSpc>
                <a:spcPct val="90000"/>
              </a:lnSpc>
              <a:spcBef>
                <a:spcPts val="1200"/>
              </a:spcBef>
              <a:spcAft>
                <a:spcPts val="1200"/>
              </a:spcAft>
              <a:buClrTx/>
              <a:buSzTx/>
              <a:tabLst/>
            </a:pPr>
            <a:r>
              <a:rPr lang="it-IT" altLang="it-IT" i="1" dirty="0">
                <a:latin typeface="+mn-lt"/>
              </a:rPr>
              <a:t>Se sono state rese dichiarazioni non corrispondenti a verità e non riconducibili a mero errore materiale.</a:t>
            </a:r>
          </a:p>
          <a:p>
            <a:pPr marR="0" lvl="0" eaLnBrk="1" fontAlgn="base" hangingPunct="1">
              <a:lnSpc>
                <a:spcPct val="90000"/>
              </a:lnSpc>
              <a:spcBef>
                <a:spcPts val="1200"/>
              </a:spcBef>
              <a:spcAft>
                <a:spcPts val="1200"/>
              </a:spcAft>
              <a:buClrTx/>
              <a:buSzTx/>
              <a:tabLst/>
            </a:pPr>
            <a:r>
              <a:rPr kumimoji="0" lang="it-IT" altLang="it-IT" i="1" u="none" strike="noStrike" cap="none" normalizeH="0" baseline="0" dirty="0">
                <a:ln>
                  <a:noFill/>
                </a:ln>
                <a:effectLst/>
                <a:latin typeface="+mn-lt"/>
              </a:rPr>
              <a:t>Se la domanda è stata presentata con modalità differenti da quelle previste dal DM 50/2021 (online).</a:t>
            </a:r>
          </a:p>
        </p:txBody>
      </p:sp>
      <p:sp>
        <p:nvSpPr>
          <p:cNvPr id="4" name="Segnaposto piè di pagina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prstClr val="black">
                    <a:tint val="75000"/>
                  </a:prstClr>
                </a:solidFill>
                <a:latin typeface="+mn-lt"/>
                <a:ea typeface="+mn-ea"/>
                <a:cs typeface="+mn-cs"/>
              </a:rPr>
              <a:t>UIL </a:t>
            </a:r>
            <a:r>
              <a:rPr lang="en-US" kern="1200" dirty="0" err="1">
                <a:solidFill>
                  <a:prstClr val="black">
                    <a:tint val="75000"/>
                  </a:prstClr>
                </a:solidFill>
                <a:latin typeface="+mn-lt"/>
                <a:ea typeface="+mn-ea"/>
                <a:cs typeface="+mn-cs"/>
              </a:rPr>
              <a:t>Scuola</a:t>
            </a:r>
            <a:r>
              <a:rPr lang="en-US" kern="1200" dirty="0">
                <a:solidFill>
                  <a:prstClr val="black">
                    <a:tint val="75000"/>
                  </a:prstClr>
                </a:solidFill>
                <a:latin typeface="+mn-lt"/>
                <a:ea typeface="+mn-ea"/>
                <a:cs typeface="+mn-cs"/>
              </a:rPr>
              <a:t> - uilscuola@uilscuola.it</a:t>
            </a:r>
          </a:p>
        </p:txBody>
      </p:sp>
      <p:pic>
        <p:nvPicPr>
          <p:cNvPr id="3" name="Immagine 2">
            <a:extLst>
              <a:ext uri="{FF2B5EF4-FFF2-40B4-BE49-F238E27FC236}">
                <a16:creationId xmlns:a16="http://schemas.microsoft.com/office/drawing/2014/main" id="{2CEC0769-265E-456E-81AF-8979DC1E2557}"/>
              </a:ext>
            </a:extLst>
          </p:cNvPr>
          <p:cNvPicPr>
            <a:picLocks noChangeAspect="1"/>
          </p:cNvPicPr>
          <p:nvPr/>
        </p:nvPicPr>
        <p:blipFill>
          <a:blip r:embed="rId2"/>
          <a:stretch>
            <a:fillRect/>
          </a:stretch>
        </p:blipFill>
        <p:spPr>
          <a:xfrm>
            <a:off x="8015954" y="3428999"/>
            <a:ext cx="3090940" cy="914479"/>
          </a:xfrm>
          <a:prstGeom prst="rect">
            <a:avLst/>
          </a:prstGeom>
        </p:spPr>
      </p:pic>
      <p:sp>
        <p:nvSpPr>
          <p:cNvPr id="5" name="Segnaposto numero diapositiva 4">
            <a:extLst>
              <a:ext uri="{FF2B5EF4-FFF2-40B4-BE49-F238E27FC236}">
                <a16:creationId xmlns:a16="http://schemas.microsoft.com/office/drawing/2014/main" id="{008CDFC3-EB62-4C37-A955-D3903FDE6D9F}"/>
              </a:ext>
            </a:extLst>
          </p:cNvPr>
          <p:cNvSpPr>
            <a:spLocks noGrp="1"/>
          </p:cNvSpPr>
          <p:nvPr>
            <p:ph type="sldNum" sz="quarter" idx="12"/>
          </p:nvPr>
        </p:nvSpPr>
        <p:spPr/>
        <p:txBody>
          <a:bodyPr/>
          <a:lstStyle/>
          <a:p>
            <a:fld id="{63B71808-55B8-406B-8BCE-4EDE9167064E}" type="slidenum">
              <a:rPr lang="it-IT" smtClean="0"/>
              <a:pPr/>
              <a:t>25</a:t>
            </a:fld>
            <a:endParaRPr lang="it-IT" dirty="0"/>
          </a:p>
        </p:txBody>
      </p:sp>
    </p:spTree>
    <p:extLst>
      <p:ext uri="{BB962C8B-B14F-4D97-AF65-F5344CB8AC3E}">
        <p14:creationId xmlns:p14="http://schemas.microsoft.com/office/powerpoint/2010/main" val="818584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3C5974B6-3353-4781-B620-BC5168DAE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
            <a:extLst>
              <a:ext uri="{FF2B5EF4-FFF2-40B4-BE49-F238E27FC236}">
                <a16:creationId xmlns:a16="http://schemas.microsoft.com/office/drawing/2014/main" id="{0A2C0FD4-452B-439A-A978-C37BC16F5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5">
            <a:extLst>
              <a:ext uri="{FF2B5EF4-FFF2-40B4-BE49-F238E27FC236}">
                <a16:creationId xmlns:a16="http://schemas.microsoft.com/office/drawing/2014/main" id="{16929AE4-43B6-494E-B7D6-F778AB2F2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6">
            <a:extLst>
              <a:ext uri="{FF2B5EF4-FFF2-40B4-BE49-F238E27FC236}">
                <a16:creationId xmlns:a16="http://schemas.microsoft.com/office/drawing/2014/main" id="{8CEE0D70-D5EB-4589-819D-77F64EC4F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
            <a:extLst>
              <a:ext uri="{FF2B5EF4-FFF2-40B4-BE49-F238E27FC236}">
                <a16:creationId xmlns:a16="http://schemas.microsoft.com/office/drawing/2014/main" id="{2A701B99-D75A-4647-9635-9858D3BA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Rectangle 95">
            <a:extLst>
              <a:ext uri="{FF2B5EF4-FFF2-40B4-BE49-F238E27FC236}">
                <a16:creationId xmlns:a16="http://schemas.microsoft.com/office/drawing/2014/main" id="{884DEADC-5415-4FC6-93F0-89769392AF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859" y="1120020"/>
            <a:ext cx="5632862"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AutoShape 2" descr="blob:https://web.whatsapp.com/c4834eef-65e5-45a2-be2e-e79010150b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96" name="AutoShape 4" descr="blob:https://web.whatsapp.com/c4834eef-65e5-45a2-be2e-e79010150b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7" name="Immagine 46">
            <a:extLst>
              <a:ext uri="{FF2B5EF4-FFF2-40B4-BE49-F238E27FC236}">
                <a16:creationId xmlns:a16="http://schemas.microsoft.com/office/drawing/2014/main" id="{CB77FB84-967D-470E-8D0B-6ECC81CB6D93}"/>
              </a:ext>
            </a:extLst>
          </p:cNvPr>
          <p:cNvPicPr>
            <a:picLocks noChangeAspect="1"/>
          </p:cNvPicPr>
          <p:nvPr/>
        </p:nvPicPr>
        <p:blipFill>
          <a:blip r:embed="rId3"/>
          <a:stretch>
            <a:fillRect/>
          </a:stretch>
        </p:blipFill>
        <p:spPr>
          <a:xfrm>
            <a:off x="7766617" y="3664082"/>
            <a:ext cx="3090940" cy="914479"/>
          </a:xfrm>
          <a:prstGeom prst="rect">
            <a:avLst/>
          </a:prstGeom>
        </p:spPr>
      </p:pic>
      <p:sp>
        <p:nvSpPr>
          <p:cNvPr id="2" name="Titolo 1"/>
          <p:cNvSpPr>
            <a:spLocks noGrp="1"/>
          </p:cNvSpPr>
          <p:nvPr>
            <p:ph type="ctrTitle"/>
          </p:nvPr>
        </p:nvSpPr>
        <p:spPr>
          <a:xfrm>
            <a:off x="1135399" y="2874784"/>
            <a:ext cx="4985747" cy="741433"/>
          </a:xfrm>
        </p:spPr>
        <p:txBody>
          <a:bodyPr>
            <a:normAutofit/>
          </a:bodyPr>
          <a:lstStyle/>
          <a:p>
            <a:r>
              <a:rPr lang="it-IT" sz="4400" b="1" dirty="0">
                <a:solidFill>
                  <a:srgbClr val="002060"/>
                </a:solidFill>
                <a:latin typeface="Garamond" panose="02020404030301010803" pitchFamily="18" charset="0"/>
              </a:rPr>
              <a:t>FUNZIONE SIDI</a:t>
            </a:r>
            <a:endParaRPr lang="it-IT" sz="4400" b="1" dirty="0">
              <a:solidFill>
                <a:srgbClr val="002060"/>
              </a:solidFill>
              <a:latin typeface="Garamond" panose="02020404030301010803" pitchFamily="18" charset="0"/>
              <a:ea typeface="Cambria" panose="02040503050406030204" pitchFamily="18" charset="0"/>
            </a:endParaRPr>
          </a:p>
        </p:txBody>
      </p:sp>
    </p:spTree>
    <p:extLst>
      <p:ext uri="{BB962C8B-B14F-4D97-AF65-F5344CB8AC3E}">
        <p14:creationId xmlns:p14="http://schemas.microsoft.com/office/powerpoint/2010/main" val="793115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682432" y="2385574"/>
            <a:ext cx="10671368" cy="44823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250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1</a:t>
            </a: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DejaVuSans" pitchFamily="18" charset="0"/>
              </a:rPr>
              <a:t>°</a:t>
            </a:r>
            <a:r>
              <a:rPr kumimoji="0" lang="en-US" altLang="zh-CN" sz="8000" b="1"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PASSO</a:t>
            </a:r>
            <a:r>
              <a:rPr kumimoji="0" lang="en-US" altLang="zh-CN" sz="8000" b="1"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lang="en-US" altLang="zh-CN" sz="8000" b="1" dirty="0">
                <a:solidFill>
                  <a:srgbClr val="000000"/>
                </a:solidFill>
                <a:latin typeface="+mn-lt"/>
                <a:ea typeface="宋体" panose="02010600030101010101" pitchFamily="2" charset="-122"/>
                <a:cs typeface="Times New Roman" pitchFamily="18" charset="0"/>
              </a:rPr>
              <a:t>-</a:t>
            </a:r>
            <a:r>
              <a:rPr kumimoji="0" lang="en-US" altLang="zh-CN" sz="8000" b="1"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VALUTAZIONE</a:t>
            </a:r>
            <a:r>
              <a:rPr kumimoji="0" lang="en-US" altLang="zh-CN" sz="8000" b="1"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DOMANDE</a:t>
            </a: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L’attività</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è</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a</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carico</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dell’istituzione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scolastica</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che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dovrà</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valutare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domande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inserite</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dagli</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interessati</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nel</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periodo</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di</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disponibilità</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dell’istanza.</a:t>
            </a:r>
            <a:endParaRPr kumimoji="0" lang="en-US" altLang="zh-CN" sz="1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2</a:t>
            </a: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DejaVuSans" pitchFamily="18" charset="0"/>
              </a:rPr>
              <a:t>°</a:t>
            </a:r>
            <a:r>
              <a:rPr kumimoji="0" lang="en-US" altLang="zh-CN" sz="8000" b="1"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PASSO</a:t>
            </a:r>
            <a:r>
              <a:rPr kumimoji="0" lang="en-US" altLang="zh-CN" sz="8000" b="1"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lang="en-US" altLang="zh-CN" sz="8000" b="1" dirty="0">
                <a:solidFill>
                  <a:srgbClr val="000000"/>
                </a:solidFill>
                <a:latin typeface="+mn-lt"/>
                <a:ea typeface="宋体" panose="02010600030101010101" pitchFamily="2" charset="-122"/>
                <a:cs typeface="Times New Roman" pitchFamily="18" charset="0"/>
              </a:rPr>
              <a:t>-</a:t>
            </a:r>
            <a:r>
              <a:rPr kumimoji="0" lang="en-US" altLang="zh-CN" sz="8000" b="1"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VALIDAZIONE</a:t>
            </a:r>
            <a:r>
              <a:rPr kumimoji="0" lang="en-US" altLang="zh-CN" sz="8000" b="1"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DOMANDE</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L’attività</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può</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err="1">
                <a:ln>
                  <a:noFill/>
                </a:ln>
                <a:solidFill>
                  <a:srgbClr val="000000"/>
                </a:solidFill>
                <a:effectLst/>
                <a:uLnTx/>
                <a:uFillTx/>
                <a:latin typeface="+mn-lt"/>
                <a:ea typeface="宋体" panose="02010600030101010101" pitchFamily="2" charset="-122"/>
                <a:cs typeface="TimesNewRomanPSMT" pitchFamily="18" charset="0"/>
              </a:rPr>
              <a:t>essere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err="1">
                <a:ln>
                  <a:noFill/>
                </a:ln>
                <a:solidFill>
                  <a:srgbClr val="000000"/>
                </a:solidFill>
                <a:effectLst/>
                <a:uLnTx/>
                <a:uFillTx/>
                <a:latin typeface="+mn-lt"/>
                <a:ea typeface="宋体" panose="02010600030101010101" pitchFamily="2" charset="-122"/>
                <a:cs typeface="TimesNewRomanPSMT" pitchFamily="18" charset="0"/>
              </a:rPr>
              <a:t>svolta</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 </a:t>
            </a:r>
            <a:r>
              <a:rPr lang="it-IT" sz="8000" b="0" strike="sngStrike" spc="-1" dirty="0">
                <a:solidFill>
                  <a:srgbClr val="000000"/>
                </a:solidFill>
                <a:latin typeface="Times New Roman"/>
              </a:rPr>
              <a:t>contestualmente</a:t>
            </a:r>
            <a:r>
              <a:rPr lang="it-IT" sz="8000" b="0" strike="noStrike" spc="-1" dirty="0">
                <a:solidFill>
                  <a:srgbClr val="000000"/>
                </a:solidFill>
                <a:latin typeface="Times New Roman"/>
              </a:rPr>
              <a:t> </a:t>
            </a:r>
            <a:r>
              <a:rPr kumimoji="0" lang="en-US" altLang="zh-CN" sz="8000" b="0" i="0" u="none" strike="noStrike" kern="1200" cap="none" spc="0" normalizeH="0" baseline="0" noProof="0" dirty="0" err="1">
                <a:ln>
                  <a:noFill/>
                </a:ln>
                <a:solidFill>
                  <a:srgbClr val="000000"/>
                </a:solidFill>
                <a:effectLst/>
                <a:uLnTx/>
                <a:uFillTx/>
                <a:latin typeface="+mn-lt"/>
                <a:ea typeface="宋体" panose="02010600030101010101" pitchFamily="2" charset="-122"/>
                <a:cs typeface="TimesNewRomanPSMT" pitchFamily="18" charset="0"/>
              </a:rPr>
              <a:t>attraverso</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 la </a:t>
            </a:r>
            <a:r>
              <a:rPr kumimoji="0" lang="en-US" altLang="zh-CN" sz="8000" b="0" i="0" u="none" strike="sngStrike" kern="1200" cap="none" spc="0" normalizeH="0" baseline="0" noProof="0" dirty="0" err="1">
                <a:ln>
                  <a:noFill/>
                </a:ln>
                <a:solidFill>
                  <a:srgbClr val="000000"/>
                </a:solidFill>
                <a:effectLst/>
                <a:uLnTx/>
                <a:uFillTx/>
                <a:latin typeface="+mn-lt"/>
                <a:ea typeface="宋体" panose="02010600030101010101" pitchFamily="2" charset="-122"/>
                <a:cs typeface="TimesNewRomanPSMT" pitchFamily="18" charset="0"/>
              </a:rPr>
              <a:t>valutazione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err="1">
                <a:ln>
                  <a:noFill/>
                </a:ln>
                <a:solidFill>
                  <a:prstClr val="black"/>
                </a:solidFill>
                <a:effectLst/>
                <a:uLnTx/>
                <a:uFillTx/>
                <a:latin typeface="+mn-lt"/>
                <a:ea typeface="宋体" panose="02010600030101010101" pitchFamily="2" charset="-122"/>
                <a:cs typeface="Times New Roman" pitchFamily="18" charset="0"/>
              </a:rPr>
              <a:t>validazione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err="1">
                <a:ln>
                  <a:noFill/>
                </a:ln>
                <a:solidFill>
                  <a:srgbClr val="000000"/>
                </a:solidFill>
                <a:effectLst/>
                <a:uLnTx/>
                <a:uFillTx/>
                <a:latin typeface="+mn-lt"/>
                <a:ea typeface="宋体" panose="02010600030101010101" pitchFamily="2" charset="-122"/>
                <a:cs typeface="TimesNewRomanPSMT" pitchFamily="18" charset="0"/>
              </a:rPr>
              <a:t>puntuale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delle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domande</a:t>
            </a:r>
            <a:r>
              <a:rPr lang="en-US" altLang="zh-CN" sz="8000" dirty="0">
                <a:solidFill>
                  <a:srgbClr val="000000"/>
                </a:solidFill>
                <a:latin typeface="+mn-lt"/>
                <a:ea typeface="宋体" panose="02010600030101010101" pitchFamily="2" charset="-122"/>
                <a:cs typeface="TimesNewRomanPSMT"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(opzione</a:t>
            </a:r>
            <a:r>
              <a:rPr lang="en-US" altLang="zh-CN" sz="8000" dirty="0">
                <a:solidFill>
                  <a:prstClr val="black"/>
                </a:solidFill>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raccomandata)</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oppure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sng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direttamente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in</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forma</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massiva</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nel</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caso</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in</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cui</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non</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sia</a:t>
            </a:r>
            <a:r>
              <a:rPr lang="en-US" altLang="zh-CN" sz="8000" dirty="0">
                <a:solidFill>
                  <a:srgbClr val="000000"/>
                </a:solidFill>
                <a:latin typeface="+mn-lt"/>
                <a:ea typeface="宋体" panose="02010600030101010101" pitchFamily="2" charset="-122"/>
                <a:cs typeface="TimesNewRomanPSMT"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stato</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possibile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completare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l’attività</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di</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validazione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puntuale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entro</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i</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termini</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previsti</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per la</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produzione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delle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graduatorie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provvisorie.</a:t>
            </a:r>
            <a:endParaRPr kumimoji="0" lang="en-US" altLang="zh-CN" sz="1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3</a:t>
            </a:r>
            <a:r>
              <a:rPr kumimoji="0" lang="en-US" altLang="zh-CN" sz="8000" b="1"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a:t>
            </a: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PASSO</a:t>
            </a:r>
            <a:r>
              <a:rPr kumimoji="0" lang="en-US" altLang="zh-CN" sz="8000" b="1"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lang="en-US" altLang="zh-CN" sz="8000" b="1" dirty="0">
                <a:solidFill>
                  <a:srgbClr val="000000"/>
                </a:solidFill>
                <a:latin typeface="+mn-lt"/>
                <a:ea typeface="宋体" panose="02010600030101010101" pitchFamily="2" charset="-122"/>
                <a:cs typeface="Times New Roman" pitchFamily="18" charset="0"/>
              </a:rPr>
              <a:t>-</a:t>
            </a:r>
            <a:r>
              <a:rPr kumimoji="0" lang="en-US" altLang="zh-CN" sz="8000" b="1"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VERIFICA</a:t>
            </a:r>
            <a:r>
              <a:rPr kumimoji="0" lang="en-US" altLang="zh-CN" sz="8000" b="1"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E </a:t>
            </a: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COMPLETAMENTO</a:t>
            </a:r>
            <a:r>
              <a:rPr kumimoji="0" lang="en-US" altLang="zh-CN" sz="8000" b="1"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VALIDAZIONE</a:t>
            </a:r>
            <a:r>
              <a:rPr kumimoji="0" lang="en-US" altLang="zh-CN" sz="8000" b="1"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DOMANDE</a:t>
            </a: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L’operazione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è</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a</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carico</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dell’ufficio</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provinciale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che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dovrà</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accertarsi</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che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tutte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le domande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siano</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state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lavorate,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al</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fine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di</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sollecitare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scuole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sngStrike" kern="1200" cap="none" spc="0" normalizeH="0" baseline="0" noProof="0" dirty="0" err="1">
                <a:ln>
                  <a:noFill/>
                </a:ln>
                <a:solidFill>
                  <a:srgbClr val="000000"/>
                </a:solidFill>
                <a:effectLst/>
                <a:uLnTx/>
                <a:uFillTx/>
                <a:latin typeface="+mn-lt"/>
                <a:ea typeface="宋体" panose="02010600030101010101" pitchFamily="2" charset="-122"/>
                <a:cs typeface="TimesNewRomanPSMT" pitchFamily="18" charset="0"/>
              </a:rPr>
              <a:t>inadempienti</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err="1">
                <a:ln>
                  <a:noFill/>
                </a:ln>
                <a:solidFill>
                  <a:prstClr val="black"/>
                </a:solidFill>
                <a:effectLst/>
                <a:uLnTx/>
                <a:uFillTx/>
                <a:latin typeface="+mn-lt"/>
                <a:ea typeface="宋体" panose="02010600030101010101" pitchFamily="2" charset="-122"/>
                <a:cs typeface="Times New Roman" pitchFamily="18" charset="0"/>
              </a:rPr>
              <a:t>che</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non le </a:t>
            </a:r>
            <a:r>
              <a:rPr kumimoji="0" lang="en-US" altLang="zh-CN" sz="8000" b="0" i="0" u="none" strike="noStrike" kern="1200" cap="none" spc="0" normalizeH="0" baseline="0" noProof="0" dirty="0" err="1">
                <a:ln>
                  <a:noFill/>
                </a:ln>
                <a:solidFill>
                  <a:prstClr val="black"/>
                </a:solidFill>
                <a:effectLst/>
                <a:uLnTx/>
                <a:uFillTx/>
                <a:latin typeface="+mn-lt"/>
                <a:ea typeface="宋体" panose="02010600030101010101" pitchFamily="2" charset="-122"/>
                <a:cs typeface="Times New Roman" pitchFamily="18" charset="0"/>
              </a:rPr>
              <a:t>hanno</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validate </a:t>
            </a:r>
            <a:r>
              <a:rPr kumimoji="0" lang="en-US" altLang="zh-CN" sz="8000" b="0" i="0" u="none" strike="noStrike" kern="1200" cap="none" spc="0" normalizeH="0" baseline="0" noProof="0" dirty="0" err="1">
                <a:ln>
                  <a:noFill/>
                </a:ln>
                <a:solidFill>
                  <a:srgbClr val="000000"/>
                </a:solidFill>
                <a:effectLst/>
                <a:uLnTx/>
                <a:uFillTx/>
                <a:latin typeface="+mn-lt"/>
                <a:ea typeface="宋体" panose="02010600030101010101" pitchFamily="2" charset="-122"/>
                <a:cs typeface="TimesNewRomanPSMT" pitchFamily="18" charset="0"/>
              </a:rPr>
              <a:t>nei</a:t>
            </a:r>
            <a:r>
              <a:rPr kumimoji="0" lang="en-US" altLang="zh-CN" sz="8000" b="0" i="0" u="none" strike="noStrike" kern="1200" cap="none" spc="0" normalizeH="0" baseline="0" noProof="0" dirty="0">
                <a:ln>
                  <a:noFill/>
                </a:ln>
                <a:solidFill>
                  <a:prstClr val="black"/>
                </a:solidFill>
                <a:effectLst/>
                <a:uLnTx/>
                <a:uFillTx/>
                <a:latin typeface="+mn-lt"/>
                <a:ea typeface="宋体" panose="02010600030101010101" pitchFamily="2" charset="-122"/>
                <a:cs typeface="Times New Roman" pitchFamily="18" charset="0"/>
              </a:rPr>
              <a:t> </a:t>
            </a:r>
            <a:r>
              <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tempi stabiliti.</a:t>
            </a:r>
            <a:endParaRPr kumimoji="0" lang="en-US" altLang="zh-CN" sz="1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endParaRPr kumimoji="0" lang="en-US" altLang="zh-CN" sz="8000" b="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endParaRPr>
          </a:p>
        </p:txBody>
      </p:sp>
      <p:sp>
        <p:nvSpPr>
          <p:cNvPr id="125" name="Rectangle 1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dirty="0">
                <a:ln>
                  <a:noFill/>
                </a:ln>
                <a:solidFill>
                  <a:schemeClr val="tx1">
                    <a:tint val="75000"/>
                  </a:schemeClr>
                </a:solidFill>
                <a:effectLst/>
                <a:uLnTx/>
                <a:uFillTx/>
                <a:latin typeface="+mn-lt"/>
                <a:ea typeface="+mn-ea"/>
                <a:cs typeface="+mn-cs"/>
              </a:rPr>
              <a:t>UIL Scuola - uilscuola@uilscuola.it</a:t>
            </a:r>
          </a:p>
        </p:txBody>
      </p:sp>
      <p:pic>
        <p:nvPicPr>
          <p:cNvPr id="20" name="Immagine 19">
            <a:extLst>
              <a:ext uri="{FF2B5EF4-FFF2-40B4-BE49-F238E27FC236}">
                <a16:creationId xmlns:a16="http://schemas.microsoft.com/office/drawing/2014/main" id="{A38F0DB1-0F3D-4339-841F-AF72D4974705}"/>
              </a:ext>
            </a:extLst>
          </p:cNvPr>
          <p:cNvPicPr>
            <a:picLocks noChangeAspect="1"/>
          </p:cNvPicPr>
          <p:nvPr/>
        </p:nvPicPr>
        <p:blipFill>
          <a:blip r:embed="rId2"/>
          <a:stretch>
            <a:fillRect/>
          </a:stretch>
        </p:blipFill>
        <p:spPr>
          <a:xfrm>
            <a:off x="8262860" y="859847"/>
            <a:ext cx="3090940" cy="914479"/>
          </a:xfrm>
          <a:prstGeom prst="rect">
            <a:avLst/>
          </a:prstGeom>
        </p:spPr>
      </p:pic>
      <p:sp>
        <p:nvSpPr>
          <p:cNvPr id="21" name="Rectangle 1">
            <a:extLst>
              <a:ext uri="{FF2B5EF4-FFF2-40B4-BE49-F238E27FC236}">
                <a16:creationId xmlns:a16="http://schemas.microsoft.com/office/drawing/2014/main" id="{3F952A2A-E18D-4994-88D6-925D3159589D}"/>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kumimoji="0" lang="it-IT" sz="2800" b="0" i="0" u="none" strike="noStrike" kern="1200" cap="none" spc="-1" normalizeH="0" baseline="0" noProof="0" dirty="0">
                <a:ln>
                  <a:noFill/>
                </a:ln>
                <a:effectLst/>
                <a:uLnTx/>
                <a:uFillTx/>
                <a:latin typeface="Garamond" panose="02020404030301010803" pitchFamily="18" charset="0"/>
              </a:rPr>
              <a:t> Iter valutazione domande</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sp>
        <p:nvSpPr>
          <p:cNvPr id="2" name="Segnaposto numero diapositiva 1">
            <a:extLst>
              <a:ext uri="{FF2B5EF4-FFF2-40B4-BE49-F238E27FC236}">
                <a16:creationId xmlns:a16="http://schemas.microsoft.com/office/drawing/2014/main" id="{F74DBD7E-EBC7-410E-B131-13043F05EE0D}"/>
              </a:ext>
            </a:extLst>
          </p:cNvPr>
          <p:cNvSpPr>
            <a:spLocks noGrp="1"/>
          </p:cNvSpPr>
          <p:nvPr>
            <p:ph type="sldNum" sz="quarter" idx="12"/>
          </p:nvPr>
        </p:nvSpPr>
        <p:spPr/>
        <p:txBody>
          <a:bodyPr/>
          <a:lstStyle/>
          <a:p>
            <a:fld id="{63B71808-55B8-406B-8BCE-4EDE9167064E}" type="slidenum">
              <a:rPr lang="it-IT" smtClean="0"/>
              <a:pPr/>
              <a:t>27</a:t>
            </a:fld>
            <a:endParaRPr lang="it-IT" dirty="0"/>
          </a:p>
        </p:txBody>
      </p:sp>
    </p:spTree>
    <p:extLst>
      <p:ext uri="{BB962C8B-B14F-4D97-AF65-F5344CB8AC3E}">
        <p14:creationId xmlns:p14="http://schemas.microsoft.com/office/powerpoint/2010/main" val="461820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682432" y="2345413"/>
            <a:ext cx="10671368" cy="37126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it-IT" altLang="zh-CN" sz="2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4° PASSO - PRODUZIONE GRADUATORIE PROVVISORIE</a:t>
            </a: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it-IT" altLang="zh-CN" sz="200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L’operazione è a carico degli uffici provinciali e deve essere effettuata dopo la verifica di cui al punto precedente.</a:t>
            </a:r>
            <a:endParaRPr kumimoji="0" lang="it-IT" altLang="zh-CN" sz="2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it-IT" altLang="zh-CN" sz="2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5° PASSO - DIFFUSIONE GRADUATORIE PROVVISORIE</a:t>
            </a: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it-IT" altLang="zh-CN" sz="200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L’operazione è a carico degli uffici provinciali e deve essere effettuata dopo la produzione con esito positivo delle graduatorie provvisorie.</a:t>
            </a:r>
            <a:endParaRPr kumimoji="0" lang="it-IT" altLang="zh-CN" sz="2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it-IT" altLang="zh-CN" sz="2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6° PASSO - PUBBLICAZIONE GRADUATORIE PROVVISORIE</a:t>
            </a: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it-IT" altLang="zh-CN" sz="200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L’operazione è di competenza delle istituzioni scolastiche che dovranno provvedere all’affissione all’albo della graduatoria priva dei dati sensibili.</a:t>
            </a:r>
            <a:endParaRPr kumimoji="0" lang="en-US" altLang="zh-CN" sz="28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p:txBody>
      </p:sp>
      <p:sp>
        <p:nvSpPr>
          <p:cNvPr id="125" name="Rectangle 1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dirty="0">
                <a:ln>
                  <a:noFill/>
                </a:ln>
                <a:solidFill>
                  <a:schemeClr val="tx1">
                    <a:tint val="75000"/>
                  </a:schemeClr>
                </a:solidFill>
                <a:effectLst/>
                <a:uLnTx/>
                <a:uFillTx/>
                <a:latin typeface="+mn-lt"/>
                <a:ea typeface="+mn-ea"/>
                <a:cs typeface="+mn-cs"/>
              </a:rPr>
              <a:t>UIL Scuola - uilscuola@uilscuola.it</a:t>
            </a:r>
          </a:p>
        </p:txBody>
      </p:sp>
      <p:pic>
        <p:nvPicPr>
          <p:cNvPr id="20" name="Immagine 19">
            <a:extLst>
              <a:ext uri="{FF2B5EF4-FFF2-40B4-BE49-F238E27FC236}">
                <a16:creationId xmlns:a16="http://schemas.microsoft.com/office/drawing/2014/main" id="{A38F0DB1-0F3D-4339-841F-AF72D4974705}"/>
              </a:ext>
            </a:extLst>
          </p:cNvPr>
          <p:cNvPicPr>
            <a:picLocks noChangeAspect="1"/>
          </p:cNvPicPr>
          <p:nvPr/>
        </p:nvPicPr>
        <p:blipFill>
          <a:blip r:embed="rId2"/>
          <a:stretch>
            <a:fillRect/>
          </a:stretch>
        </p:blipFill>
        <p:spPr>
          <a:xfrm>
            <a:off x="8262860" y="859847"/>
            <a:ext cx="3090940" cy="914479"/>
          </a:xfrm>
          <a:prstGeom prst="rect">
            <a:avLst/>
          </a:prstGeom>
        </p:spPr>
      </p:pic>
      <p:sp>
        <p:nvSpPr>
          <p:cNvPr id="10" name="Rectangle 1">
            <a:extLst>
              <a:ext uri="{FF2B5EF4-FFF2-40B4-BE49-F238E27FC236}">
                <a16:creationId xmlns:a16="http://schemas.microsoft.com/office/drawing/2014/main" id="{A695F0D1-F718-4A17-A75D-F041B860FC96}"/>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kumimoji="0" lang="it-IT" sz="2800" b="0" i="0" u="none" strike="noStrike" kern="1200" cap="none" spc="-1" normalizeH="0" baseline="0" noProof="0" dirty="0">
                <a:ln>
                  <a:noFill/>
                </a:ln>
                <a:effectLst/>
                <a:uLnTx/>
                <a:uFillTx/>
                <a:latin typeface="Garamond" panose="02020404030301010803" pitchFamily="18" charset="0"/>
              </a:rPr>
              <a:t> Iter valutazione domande</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sp>
        <p:nvSpPr>
          <p:cNvPr id="2" name="Segnaposto numero diapositiva 1">
            <a:extLst>
              <a:ext uri="{FF2B5EF4-FFF2-40B4-BE49-F238E27FC236}">
                <a16:creationId xmlns:a16="http://schemas.microsoft.com/office/drawing/2014/main" id="{AE48CF17-DCEB-43DA-8DE2-13277B54F873}"/>
              </a:ext>
            </a:extLst>
          </p:cNvPr>
          <p:cNvSpPr>
            <a:spLocks noGrp="1"/>
          </p:cNvSpPr>
          <p:nvPr>
            <p:ph type="sldNum" sz="quarter" idx="12"/>
          </p:nvPr>
        </p:nvSpPr>
        <p:spPr/>
        <p:txBody>
          <a:bodyPr/>
          <a:lstStyle/>
          <a:p>
            <a:fld id="{63B71808-55B8-406B-8BCE-4EDE9167064E}" type="slidenum">
              <a:rPr lang="it-IT" smtClean="0"/>
              <a:pPr/>
              <a:t>28</a:t>
            </a:fld>
            <a:endParaRPr lang="it-IT" dirty="0"/>
          </a:p>
        </p:txBody>
      </p:sp>
    </p:spTree>
    <p:extLst>
      <p:ext uri="{BB962C8B-B14F-4D97-AF65-F5344CB8AC3E}">
        <p14:creationId xmlns:p14="http://schemas.microsoft.com/office/powerpoint/2010/main" val="503878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682432" y="2389218"/>
            <a:ext cx="10671368" cy="36089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20000"/>
              </a:lnSpc>
              <a:spcBef>
                <a:spcPts val="0"/>
              </a:spcBef>
              <a:spcAft>
                <a:spcPts val="600"/>
              </a:spcAft>
              <a:buClrTx/>
              <a:buSzTx/>
              <a:buFontTx/>
              <a:buNone/>
              <a:tabLst/>
              <a:defRPr/>
            </a:pPr>
            <a:r>
              <a:rPr lang="it-IT" altLang="zh-CN" sz="2000" b="1" dirty="0">
                <a:solidFill>
                  <a:srgbClr val="000000"/>
                </a:solidFill>
                <a:latin typeface="+mn-lt"/>
                <a:ea typeface="宋体" panose="02010600030101010101" pitchFamily="2" charset="-122"/>
                <a:cs typeface="TimesNewRomanPSMT" pitchFamily="18" charset="0"/>
              </a:rPr>
              <a:t>7</a:t>
            </a:r>
            <a:r>
              <a:rPr kumimoji="0" lang="it-IT" altLang="zh-CN" sz="2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 PASSO - PRESENTAZIONE RECLAMI DA PARTE DEGLI ASPIRANTI</a:t>
            </a:r>
            <a:endParaRPr kumimoji="0" lang="it-IT" altLang="zh-CN" sz="2000" b="1" i="0" u="none" strike="sng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endParaRP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it-IT" altLang="zh-CN" sz="200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Gli aspiranti possono presentare reclamo avverso le graduatorie provvisorie.</a:t>
            </a: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it-IT" altLang="zh-CN" sz="2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8° PASSO - ESAME DEI RECLAMI ED ACCOGLIMENTO DI QUELLI RITENUTI VALIDI</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it-IT" altLang="zh-CN" sz="200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L’operazione è a carico delle istituzioni scolastiche, che provvederanno a inserire gli aggiornamenti </a:t>
            </a:r>
            <a:r>
              <a:rPr kumimoji="0" lang="it-IT" altLang="zh-CN" sz="2000" i="0" u="none" strike="sng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al</a:t>
            </a:r>
            <a:r>
              <a:rPr kumimoji="0" lang="it-IT" altLang="zh-CN" sz="2000" i="0" u="non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 a </a:t>
            </a:r>
            <a:r>
              <a:rPr kumimoji="0" lang="it-IT" altLang="zh-CN" sz="200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sistema informativo.</a:t>
            </a: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it-IT" altLang="zh-CN" sz="20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9°PASSO - COMUNICAZIONE COMPLETAMENTO ESAME RECLAMI PERVENUTI</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it-IT" altLang="zh-CN" sz="200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L’operazione è a carico della segreteria scolastica che dovrà dichiarare il completamento della trasmissione a sistema dei reclami pervenuti.</a:t>
            </a:r>
          </a:p>
        </p:txBody>
      </p:sp>
      <p:sp>
        <p:nvSpPr>
          <p:cNvPr id="125" name="Rectangle 1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dirty="0">
                <a:ln>
                  <a:noFill/>
                </a:ln>
                <a:solidFill>
                  <a:schemeClr val="tx1">
                    <a:tint val="75000"/>
                  </a:schemeClr>
                </a:solidFill>
                <a:effectLst/>
                <a:uLnTx/>
                <a:uFillTx/>
                <a:latin typeface="+mn-lt"/>
                <a:ea typeface="+mn-ea"/>
                <a:cs typeface="+mn-cs"/>
              </a:rPr>
              <a:t>UIL Scuola - uilscuola@uilscuola.it</a:t>
            </a:r>
          </a:p>
        </p:txBody>
      </p:sp>
      <p:pic>
        <p:nvPicPr>
          <p:cNvPr id="20" name="Immagine 19">
            <a:extLst>
              <a:ext uri="{FF2B5EF4-FFF2-40B4-BE49-F238E27FC236}">
                <a16:creationId xmlns:a16="http://schemas.microsoft.com/office/drawing/2014/main" id="{A38F0DB1-0F3D-4339-841F-AF72D4974705}"/>
              </a:ext>
            </a:extLst>
          </p:cNvPr>
          <p:cNvPicPr>
            <a:picLocks noChangeAspect="1"/>
          </p:cNvPicPr>
          <p:nvPr/>
        </p:nvPicPr>
        <p:blipFill>
          <a:blip r:embed="rId2"/>
          <a:stretch>
            <a:fillRect/>
          </a:stretch>
        </p:blipFill>
        <p:spPr>
          <a:xfrm>
            <a:off x="8262860" y="859847"/>
            <a:ext cx="3090940" cy="914479"/>
          </a:xfrm>
          <a:prstGeom prst="rect">
            <a:avLst/>
          </a:prstGeom>
        </p:spPr>
      </p:pic>
      <p:sp>
        <p:nvSpPr>
          <p:cNvPr id="10" name="Rectangle 1">
            <a:extLst>
              <a:ext uri="{FF2B5EF4-FFF2-40B4-BE49-F238E27FC236}">
                <a16:creationId xmlns:a16="http://schemas.microsoft.com/office/drawing/2014/main" id="{D2F4C92C-73CB-450F-91A2-17AC1402ED2B}"/>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kumimoji="0" lang="it-IT" sz="2800" b="0" i="0" u="none" strike="noStrike" kern="1200" cap="none" spc="-1" normalizeH="0" baseline="0" noProof="0" dirty="0">
                <a:ln>
                  <a:noFill/>
                </a:ln>
                <a:effectLst/>
                <a:uLnTx/>
                <a:uFillTx/>
                <a:latin typeface="Garamond" panose="02020404030301010803" pitchFamily="18" charset="0"/>
              </a:rPr>
              <a:t> Iter valutazione domande</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sp>
        <p:nvSpPr>
          <p:cNvPr id="2" name="Segnaposto numero diapositiva 1">
            <a:extLst>
              <a:ext uri="{FF2B5EF4-FFF2-40B4-BE49-F238E27FC236}">
                <a16:creationId xmlns:a16="http://schemas.microsoft.com/office/drawing/2014/main" id="{2EF2FE6F-A15C-4793-85C1-64E1AF7A4A92}"/>
              </a:ext>
            </a:extLst>
          </p:cNvPr>
          <p:cNvSpPr>
            <a:spLocks noGrp="1"/>
          </p:cNvSpPr>
          <p:nvPr>
            <p:ph type="sldNum" sz="quarter" idx="12"/>
          </p:nvPr>
        </p:nvSpPr>
        <p:spPr/>
        <p:txBody>
          <a:bodyPr/>
          <a:lstStyle/>
          <a:p>
            <a:fld id="{63B71808-55B8-406B-8BCE-4EDE9167064E}" type="slidenum">
              <a:rPr lang="it-IT" smtClean="0"/>
              <a:pPr/>
              <a:t>29</a:t>
            </a:fld>
            <a:endParaRPr lang="it-IT" dirty="0"/>
          </a:p>
        </p:txBody>
      </p:sp>
    </p:spTree>
    <p:extLst>
      <p:ext uri="{BB962C8B-B14F-4D97-AF65-F5344CB8AC3E}">
        <p14:creationId xmlns:p14="http://schemas.microsoft.com/office/powerpoint/2010/main" val="81390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9" name="Group 108">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0"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Rectangle 113">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1047280" y="759805"/>
            <a:ext cx="10306520"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it-IT" sz="2800" b="1" i="0" u="none" strike="noStrike" kern="1200" cap="none" spc="0" normalizeH="0" baseline="0" noProof="0" dirty="0">
                <a:ln>
                  <a:noFill/>
                </a:ln>
                <a:solidFill>
                  <a:srgbClr val="FFFFFF"/>
                </a:solidFill>
                <a:effectLst/>
                <a:uLnTx/>
                <a:uFillTx/>
                <a:latin typeface="Garamond" panose="02020404030301010803" pitchFamily="18" charset="0"/>
              </a:rPr>
              <a:t>MATERIALI UTILI</a:t>
            </a:r>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1424904" y="2457450"/>
            <a:ext cx="6296696" cy="360015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fontAlgn="auto" hangingPunct="1">
              <a:lnSpc>
                <a:spcPct val="200000"/>
              </a:lnSpc>
              <a:spcBef>
                <a:spcPts val="0"/>
              </a:spcBef>
              <a:spcAft>
                <a:spcPts val="0"/>
              </a:spcAft>
              <a:buFont typeface="Wingdings" panose="05000000000000000000" pitchFamily="2" charset="2"/>
              <a:buChar char="ü"/>
              <a:defRPr/>
            </a:pPr>
            <a:r>
              <a:rPr lang="it-IT" sz="2400" dirty="0">
                <a:latin typeface="Constantia-Bold"/>
                <a:hlinkClick r:id="rId2"/>
              </a:rPr>
              <a:t>AT Bari - Triennio 2021-2023 – Istruzioni 3^ fascia ATA del 10-05-2021</a:t>
            </a:r>
            <a:endParaRPr lang="it-IT" sz="2400" dirty="0">
              <a:latin typeface="Constantia-Bold"/>
            </a:endParaRPr>
          </a:p>
          <a:p>
            <a:pPr marL="342900" indent="-342900" eaLnBrk="1" fontAlgn="auto" hangingPunct="1">
              <a:lnSpc>
                <a:spcPct val="200000"/>
              </a:lnSpc>
              <a:spcBef>
                <a:spcPts val="0"/>
              </a:spcBef>
              <a:spcAft>
                <a:spcPts val="0"/>
              </a:spcAft>
              <a:buFont typeface="Wingdings" panose="05000000000000000000" pitchFamily="2" charset="2"/>
              <a:buChar char="ü"/>
              <a:defRPr/>
            </a:pPr>
            <a:r>
              <a:rPr lang="it-IT" sz="2400" dirty="0">
                <a:latin typeface="Constantia-Bold"/>
                <a:hlinkClick r:id="rId3"/>
              </a:rPr>
              <a:t>Circolare AT Bari servizio AUSL</a:t>
            </a:r>
            <a:endParaRPr lang="it-IT" sz="2400" dirty="0">
              <a:latin typeface="Constantia-Bold"/>
            </a:endParaRPr>
          </a:p>
          <a:p>
            <a:pPr marL="342900" indent="-342900" eaLnBrk="1" fontAlgn="auto" hangingPunct="1">
              <a:lnSpc>
                <a:spcPct val="200000"/>
              </a:lnSpc>
              <a:spcBef>
                <a:spcPts val="0"/>
              </a:spcBef>
              <a:spcAft>
                <a:spcPts val="0"/>
              </a:spcAft>
              <a:buFont typeface="Wingdings" panose="05000000000000000000" pitchFamily="2" charset="2"/>
              <a:buChar char="ü"/>
              <a:defRPr/>
            </a:pPr>
            <a:r>
              <a:rPr lang="it-IT" sz="2400" dirty="0">
                <a:latin typeface="Constantia-Bold"/>
                <a:hlinkClick r:id="rId4"/>
              </a:rPr>
              <a:t>Sentenza Tribunale di Monza e Brianza</a:t>
            </a:r>
            <a:endParaRPr lang="it-IT" sz="2400" dirty="0">
              <a:latin typeface="Constantia-Bold"/>
            </a:endParaRPr>
          </a:p>
          <a:p>
            <a:pPr marL="342900" indent="-342900" eaLnBrk="1" fontAlgn="auto" hangingPunct="1">
              <a:lnSpc>
                <a:spcPct val="200000"/>
              </a:lnSpc>
              <a:spcBef>
                <a:spcPts val="0"/>
              </a:spcBef>
              <a:spcAft>
                <a:spcPts val="0"/>
              </a:spcAft>
              <a:buFont typeface="Wingdings" panose="05000000000000000000" pitchFamily="2" charset="2"/>
              <a:buChar char="ü"/>
              <a:defRPr/>
            </a:pPr>
            <a:r>
              <a:rPr lang="it-IT" sz="2400" dirty="0">
                <a:latin typeface="Constantia-Bold"/>
                <a:hlinkClick r:id="rId5"/>
              </a:rPr>
              <a:t>USR Veneto - Scuole Paritarie</a:t>
            </a:r>
            <a:endParaRPr lang="it-IT" sz="2400" dirty="0">
              <a:latin typeface="Constantia-Bold"/>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endParaRPr lang="en-US" altLang="zh-CN" dirty="0">
              <a:solidFill>
                <a:prstClr val="black"/>
              </a:solidFill>
              <a:latin typeface="Calibri"/>
              <a:ea typeface="宋体" panose="02010600030101010101" pitchFamily="2" charset="-122"/>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9" name="Rectangle 8">
            <a:extLst>
              <a:ext uri="{FF2B5EF4-FFF2-40B4-BE49-F238E27FC236}">
                <a16:creationId xmlns:a16="http://schemas.microsoft.com/office/drawing/2014/main" id="{72682B30-D574-4BDC-A2FC-EB16375A824A}"/>
              </a:ext>
            </a:extLst>
          </p:cNvPr>
          <p:cNvSpPr>
            <a:spLocks noChangeArrowheads="1"/>
          </p:cNvSpPr>
          <p:nvPr/>
        </p:nvSpPr>
        <p:spPr bwMode="auto">
          <a:xfrm>
            <a:off x="4755296" y="3229582"/>
            <a:ext cx="5191298" cy="31921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it-IT"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UIL Scuola - uilscuola@uilscuola.it</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4" name="Immagine 13">
            <a:extLst>
              <a:ext uri="{FF2B5EF4-FFF2-40B4-BE49-F238E27FC236}">
                <a16:creationId xmlns:a16="http://schemas.microsoft.com/office/drawing/2014/main" id="{839E496C-203A-4998-B6B0-7F29C756A9B3}"/>
              </a:ext>
            </a:extLst>
          </p:cNvPr>
          <p:cNvPicPr>
            <a:picLocks noChangeAspect="1"/>
          </p:cNvPicPr>
          <p:nvPr/>
        </p:nvPicPr>
        <p:blipFill>
          <a:blip r:embed="rId6"/>
          <a:stretch>
            <a:fillRect/>
          </a:stretch>
        </p:blipFill>
        <p:spPr>
          <a:xfrm>
            <a:off x="8460875" y="4368401"/>
            <a:ext cx="3090940" cy="914479"/>
          </a:xfrm>
          <a:prstGeom prst="rect">
            <a:avLst/>
          </a:prstGeom>
        </p:spPr>
      </p:pic>
      <p:sp>
        <p:nvSpPr>
          <p:cNvPr id="3" name="Segnaposto numero diapositiva 2">
            <a:extLst>
              <a:ext uri="{FF2B5EF4-FFF2-40B4-BE49-F238E27FC236}">
                <a16:creationId xmlns:a16="http://schemas.microsoft.com/office/drawing/2014/main" id="{CC986251-FB06-4813-B8A0-5E62C2D70EDD}"/>
              </a:ext>
            </a:extLst>
          </p:cNvPr>
          <p:cNvSpPr>
            <a:spLocks noGrp="1"/>
          </p:cNvSpPr>
          <p:nvPr>
            <p:ph type="sldNum" sz="quarter" idx="12"/>
          </p:nvPr>
        </p:nvSpPr>
        <p:spPr/>
        <p:txBody>
          <a:bodyPr/>
          <a:lstStyle/>
          <a:p>
            <a:fld id="{63B71808-55B8-406B-8BCE-4EDE9167064E}" type="slidenum">
              <a:rPr lang="it-IT" smtClean="0"/>
              <a:pPr/>
              <a:t>3</a:t>
            </a:fld>
            <a:endParaRPr lang="it-IT" dirty="0"/>
          </a:p>
        </p:txBody>
      </p:sp>
    </p:spTree>
    <p:extLst>
      <p:ext uri="{BB962C8B-B14F-4D97-AF65-F5344CB8AC3E}">
        <p14:creationId xmlns:p14="http://schemas.microsoft.com/office/powerpoint/2010/main" val="1497277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682432" y="2389218"/>
            <a:ext cx="10789036" cy="426799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775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it-IT" altLang="zh-CN" sz="26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10° PASSO - PRODUZIONE GRADUATORIE DEFINITIVE</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it-IT" altLang="zh-CN" sz="260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L’operazione è a carico degli uffici provinciali e deve essere effettuata dopo</a:t>
            </a:r>
            <a:r>
              <a:rPr kumimoji="0" lang="it-IT" altLang="zh-CN" sz="2600" i="0" u="none" strike="sng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 </a:t>
            </a:r>
            <a:r>
              <a:rPr kumimoji="0" lang="it-IT" altLang="zh-CN" sz="2600" i="0" u="non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l’eventuale modifica a sistema dei punteggi a seguito </a:t>
            </a:r>
            <a:r>
              <a:rPr kumimoji="0" lang="it-IT" altLang="zh-CN" sz="260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dei reclami</a:t>
            </a:r>
            <a:r>
              <a:rPr lang="it-IT" altLang="zh-CN" sz="2600" strike="sngStrike" dirty="0">
                <a:solidFill>
                  <a:srgbClr val="000000"/>
                </a:solidFill>
                <a:latin typeface="+mn-lt"/>
                <a:ea typeface="宋体" panose="02010600030101010101" pitchFamily="2" charset="-122"/>
                <a:cs typeface="TimesNewRomanPSMT" pitchFamily="18" charset="0"/>
              </a:rPr>
              <a:t>.</a:t>
            </a:r>
            <a:endParaRPr kumimoji="0" lang="it-IT" altLang="zh-CN" sz="2600" i="0" u="none" strike="sng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it-IT" altLang="zh-CN" sz="26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11° PASSO - DIFFUSIONE GRADUATORIE DEFINITIVE</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it-IT" altLang="zh-CN" sz="260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L’operazione è a carico degli uffici provinciali e deve essere effettuata dopo la produzione con esito positivo delle graduatorie definitive.</a:t>
            </a: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it-IT" altLang="zh-CN" sz="2600" b="1"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12° PASSO - PUBBLICAZIONE GRADUATORIE DEFINITIVE</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it-IT" altLang="zh-CN" sz="2600" i="0" u="none" strike="noStrike" kern="1200" cap="none" spc="0" normalizeH="0" baseline="0" noProof="0" dirty="0">
                <a:ln>
                  <a:noFill/>
                </a:ln>
                <a:solidFill>
                  <a:srgbClr val="000000"/>
                </a:solidFill>
                <a:effectLst/>
                <a:uLnTx/>
                <a:uFillTx/>
                <a:latin typeface="+mn-lt"/>
                <a:ea typeface="宋体" panose="02010600030101010101" pitchFamily="2" charset="-122"/>
                <a:cs typeface="TimesNewRomanPSMT" pitchFamily="18" charset="0"/>
              </a:rPr>
              <a:t>L’operazione è di competenza delle istituzioni scolastiche che dovranno provvedere all’affissione all’albo della graduatoria priva dei dati sensibili.</a:t>
            </a: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it-IT" altLang="zh-CN" b="1" i="0" u="none" strike="noStrike" kern="1200" cap="none" spc="0" normalizeH="0" baseline="0" noProof="0" dirty="0">
                <a:ln>
                  <a:noFill/>
                </a:ln>
                <a:solidFill>
                  <a:srgbClr val="C00000"/>
                </a:solidFill>
                <a:effectLst/>
                <a:uLnTx/>
                <a:uFillTx/>
                <a:latin typeface="+mn-lt"/>
                <a:ea typeface="宋体" panose="02010600030101010101" pitchFamily="2" charset="-122"/>
                <a:cs typeface="TimesNewRomanPSMT" pitchFamily="18" charset="0"/>
              </a:rPr>
              <a:t>La pubblicazione delle graduatorie deve avvenire contestualmente nell’ambito della medesima provincia. A tal fine, il competente Ufficio territoriale, previa verifica del completamento delle operazioni, fissa un termine unico per tutte le istituzioni scolastiche. E’ quanto previsto al comma 5 dell’articolo 8 del Dm 50/2021.</a:t>
            </a:r>
            <a:endParaRPr kumimoji="0" lang="it-IT" altLang="zh-CN" i="0" u="none" strike="noStrike" kern="1200" cap="none" spc="0" normalizeH="0" baseline="0" noProof="0" dirty="0">
              <a:ln>
                <a:noFill/>
              </a:ln>
              <a:solidFill>
                <a:srgbClr val="C00000"/>
              </a:solidFill>
              <a:effectLst/>
              <a:uLnTx/>
              <a:uFillTx/>
              <a:latin typeface="+mn-lt"/>
              <a:ea typeface="宋体" panose="02010600030101010101" pitchFamily="2" charset="-122"/>
              <a:cs typeface="TimesNewRomanPSMT" pitchFamily="18" charset="0"/>
            </a:endParaRPr>
          </a:p>
        </p:txBody>
      </p:sp>
      <p:sp>
        <p:nvSpPr>
          <p:cNvPr id="125" name="Rectangle 1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dirty="0">
                <a:ln>
                  <a:noFill/>
                </a:ln>
                <a:solidFill>
                  <a:schemeClr val="tx1">
                    <a:tint val="75000"/>
                  </a:schemeClr>
                </a:solidFill>
                <a:effectLst/>
                <a:uLnTx/>
                <a:uFillTx/>
                <a:latin typeface="+mn-lt"/>
                <a:ea typeface="+mn-ea"/>
                <a:cs typeface="+mn-cs"/>
              </a:rPr>
              <a:t>UIL Scuola - uilscuola@uilscuola.it</a:t>
            </a:r>
          </a:p>
        </p:txBody>
      </p:sp>
      <p:pic>
        <p:nvPicPr>
          <p:cNvPr id="20" name="Immagine 19">
            <a:extLst>
              <a:ext uri="{FF2B5EF4-FFF2-40B4-BE49-F238E27FC236}">
                <a16:creationId xmlns:a16="http://schemas.microsoft.com/office/drawing/2014/main" id="{A38F0DB1-0F3D-4339-841F-AF72D4974705}"/>
              </a:ext>
            </a:extLst>
          </p:cNvPr>
          <p:cNvPicPr>
            <a:picLocks noChangeAspect="1"/>
          </p:cNvPicPr>
          <p:nvPr/>
        </p:nvPicPr>
        <p:blipFill>
          <a:blip r:embed="rId2"/>
          <a:stretch>
            <a:fillRect/>
          </a:stretch>
        </p:blipFill>
        <p:spPr>
          <a:xfrm>
            <a:off x="8262860" y="859847"/>
            <a:ext cx="3090940" cy="914479"/>
          </a:xfrm>
          <a:prstGeom prst="rect">
            <a:avLst/>
          </a:prstGeom>
        </p:spPr>
      </p:pic>
      <p:sp>
        <p:nvSpPr>
          <p:cNvPr id="10" name="Rectangle 1">
            <a:extLst>
              <a:ext uri="{FF2B5EF4-FFF2-40B4-BE49-F238E27FC236}">
                <a16:creationId xmlns:a16="http://schemas.microsoft.com/office/drawing/2014/main" id="{69CE6A1E-BC0C-4820-AF20-63705195E745}"/>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kumimoji="0" lang="it-IT" sz="2800" b="0" i="0" u="none" strike="noStrike" kern="1200" cap="none" spc="-1" normalizeH="0" baseline="0" noProof="0" dirty="0">
                <a:ln>
                  <a:noFill/>
                </a:ln>
                <a:effectLst/>
                <a:uLnTx/>
                <a:uFillTx/>
                <a:latin typeface="Garamond" panose="02020404030301010803" pitchFamily="18" charset="0"/>
              </a:rPr>
              <a:t> Iter valutazione domande</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sp>
        <p:nvSpPr>
          <p:cNvPr id="2" name="Segnaposto numero diapositiva 1">
            <a:extLst>
              <a:ext uri="{FF2B5EF4-FFF2-40B4-BE49-F238E27FC236}">
                <a16:creationId xmlns:a16="http://schemas.microsoft.com/office/drawing/2014/main" id="{23DDA5E1-43B4-497D-962E-67758B1B654D}"/>
              </a:ext>
            </a:extLst>
          </p:cNvPr>
          <p:cNvSpPr>
            <a:spLocks noGrp="1"/>
          </p:cNvSpPr>
          <p:nvPr>
            <p:ph type="sldNum" sz="quarter" idx="12"/>
          </p:nvPr>
        </p:nvSpPr>
        <p:spPr/>
        <p:txBody>
          <a:bodyPr/>
          <a:lstStyle/>
          <a:p>
            <a:fld id="{63B71808-55B8-406B-8BCE-4EDE9167064E}" type="slidenum">
              <a:rPr lang="it-IT" smtClean="0"/>
              <a:pPr/>
              <a:t>30</a:t>
            </a:fld>
            <a:endParaRPr lang="it-IT" dirty="0"/>
          </a:p>
        </p:txBody>
      </p:sp>
    </p:spTree>
    <p:extLst>
      <p:ext uri="{BB962C8B-B14F-4D97-AF65-F5344CB8AC3E}">
        <p14:creationId xmlns:p14="http://schemas.microsoft.com/office/powerpoint/2010/main" val="33248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rot="5400000">
            <a:off x="-1827302" y="2002536"/>
            <a:ext cx="4114800"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UIL </a:t>
            </a:r>
            <a:r>
              <a:rPr kumimoji="0" lang="en-US" sz="1100" b="0" i="0" u="none" strike="noStrike" kern="1200" cap="none" spc="0" normalizeH="0" baseline="0" noProof="0" dirty="0" err="1">
                <a:ln>
                  <a:noFill/>
                </a:ln>
                <a:solidFill>
                  <a:schemeClr val="tx1">
                    <a:tint val="75000"/>
                  </a:schemeClr>
                </a:solidFill>
                <a:effectLst/>
                <a:uLnTx/>
                <a:uFillTx/>
                <a:latin typeface="+mn-lt"/>
                <a:ea typeface="+mn-ea"/>
                <a:cs typeface="+mn-cs"/>
              </a:rPr>
              <a:t>Scuola</a:t>
            </a: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 - uilscuola@uilscuola.it</a:t>
            </a:r>
          </a:p>
        </p:txBody>
      </p:sp>
      <p:sp>
        <p:nvSpPr>
          <p:cNvPr id="89" name="Rectangle 8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8738A981-3D73-4D10-920C-02B0CBBA2C54}"/>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kumimoji="0" lang="it-IT" sz="2800" b="0" i="0" u="none" strike="noStrike" kern="1200" cap="none" spc="-1" normalizeH="0" baseline="0" noProof="0" dirty="0">
                <a:ln>
                  <a:noFill/>
                </a:ln>
                <a:effectLst/>
                <a:uLnTx/>
                <a:uFillTx/>
                <a:latin typeface="Garamond" panose="02020404030301010803" pitchFamily="18" charset="0"/>
              </a:rPr>
              <a:t> Percorso</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pic>
        <p:nvPicPr>
          <p:cNvPr id="16" name="Immagine 15">
            <a:extLst>
              <a:ext uri="{FF2B5EF4-FFF2-40B4-BE49-F238E27FC236}">
                <a16:creationId xmlns:a16="http://schemas.microsoft.com/office/drawing/2014/main" id="{9ED9A14C-2974-4CD9-BB98-B715FB6F1B5C}"/>
              </a:ext>
            </a:extLst>
          </p:cNvPr>
          <p:cNvPicPr>
            <a:picLocks noChangeAspect="1"/>
          </p:cNvPicPr>
          <p:nvPr/>
        </p:nvPicPr>
        <p:blipFill>
          <a:blip r:embed="rId2"/>
          <a:stretch>
            <a:fillRect/>
          </a:stretch>
        </p:blipFill>
        <p:spPr>
          <a:xfrm>
            <a:off x="8262860" y="859847"/>
            <a:ext cx="3090940" cy="914479"/>
          </a:xfrm>
          <a:prstGeom prst="rect">
            <a:avLst/>
          </a:prstGeom>
        </p:spPr>
      </p:pic>
      <p:sp>
        <p:nvSpPr>
          <p:cNvPr id="10" name="Rectangle 8">
            <a:extLst>
              <a:ext uri="{FF2B5EF4-FFF2-40B4-BE49-F238E27FC236}">
                <a16:creationId xmlns:a16="http://schemas.microsoft.com/office/drawing/2014/main" id="{12D51B80-C4BA-4015-85CE-3E7D41BFFD0D}"/>
              </a:ext>
            </a:extLst>
          </p:cNvPr>
          <p:cNvSpPr>
            <a:spLocks noChangeArrowheads="1"/>
          </p:cNvSpPr>
          <p:nvPr/>
        </p:nvSpPr>
        <p:spPr bwMode="auto">
          <a:xfrm>
            <a:off x="512276" y="2232742"/>
            <a:ext cx="11167447" cy="48529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ctr" eaLnBrk="1" fontAlgn="auto" hangingPunct="1">
              <a:lnSpc>
                <a:spcPct val="90000"/>
              </a:lnSpc>
              <a:spcBef>
                <a:spcPts val="0"/>
              </a:spcBef>
              <a:spcAft>
                <a:spcPts val="600"/>
              </a:spcAft>
              <a:buClrTx/>
              <a:buSzTx/>
              <a:tabLst/>
              <a:defRPr/>
            </a:pPr>
            <a:r>
              <a:rPr kumimoji="0" lang="en-US" altLang="zh-CN" b="1" i="0" u="none" strike="noStrike" cap="none" spc="0" normalizeH="0" baseline="0" noProof="0" dirty="0">
                <a:ln>
                  <a:noFill/>
                </a:ln>
                <a:effectLst/>
                <a:uLnTx/>
                <a:uFillTx/>
                <a:latin typeface="+mn-lt"/>
              </a:rPr>
              <a:t>Accedere alle funzioni sidi &gt; Reclutamento Personale Scuola &gt; Graduatorie di istituto III Fascia ATA</a:t>
            </a:r>
          </a:p>
        </p:txBody>
      </p:sp>
      <p:pic>
        <p:nvPicPr>
          <p:cNvPr id="11" name="Immagine 10">
            <a:extLst>
              <a:ext uri="{FF2B5EF4-FFF2-40B4-BE49-F238E27FC236}">
                <a16:creationId xmlns:a16="http://schemas.microsoft.com/office/drawing/2014/main" id="{F51A2974-CF20-4AEF-AF41-0D9CDF441FEA}"/>
              </a:ext>
            </a:extLst>
          </p:cNvPr>
          <p:cNvPicPr>
            <a:picLocks noChangeAspect="1"/>
          </p:cNvPicPr>
          <p:nvPr/>
        </p:nvPicPr>
        <p:blipFill>
          <a:blip r:embed="rId3"/>
          <a:stretch>
            <a:fillRect/>
          </a:stretch>
        </p:blipFill>
        <p:spPr>
          <a:xfrm>
            <a:off x="1274886" y="2979591"/>
            <a:ext cx="9642227" cy="3133725"/>
          </a:xfrm>
          <a:prstGeom prst="rect">
            <a:avLst/>
          </a:prstGeom>
        </p:spPr>
      </p:pic>
      <p:sp>
        <p:nvSpPr>
          <p:cNvPr id="2" name="Segnaposto numero diapositiva 1">
            <a:extLst>
              <a:ext uri="{FF2B5EF4-FFF2-40B4-BE49-F238E27FC236}">
                <a16:creationId xmlns:a16="http://schemas.microsoft.com/office/drawing/2014/main" id="{2038D584-D036-4B03-B0D3-C84E861AA9BD}"/>
              </a:ext>
            </a:extLst>
          </p:cNvPr>
          <p:cNvSpPr>
            <a:spLocks noGrp="1"/>
          </p:cNvSpPr>
          <p:nvPr>
            <p:ph type="sldNum" sz="quarter" idx="12"/>
          </p:nvPr>
        </p:nvSpPr>
        <p:spPr/>
        <p:txBody>
          <a:bodyPr/>
          <a:lstStyle/>
          <a:p>
            <a:fld id="{63B71808-55B8-406B-8BCE-4EDE9167064E}" type="slidenum">
              <a:rPr lang="it-IT" smtClean="0"/>
              <a:pPr/>
              <a:t>31</a:t>
            </a:fld>
            <a:endParaRPr lang="it-IT" dirty="0"/>
          </a:p>
        </p:txBody>
      </p:sp>
    </p:spTree>
    <p:extLst>
      <p:ext uri="{BB962C8B-B14F-4D97-AF65-F5344CB8AC3E}">
        <p14:creationId xmlns:p14="http://schemas.microsoft.com/office/powerpoint/2010/main" val="1045884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rot="5400000">
            <a:off x="-1827302" y="2002536"/>
            <a:ext cx="4114800"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UIL </a:t>
            </a:r>
            <a:r>
              <a:rPr kumimoji="0" lang="en-US" sz="1100" b="0" i="0" u="none" strike="noStrike" kern="1200" cap="none" spc="0" normalizeH="0" baseline="0" noProof="0" dirty="0" err="1">
                <a:ln>
                  <a:noFill/>
                </a:ln>
                <a:solidFill>
                  <a:schemeClr val="tx1">
                    <a:tint val="75000"/>
                  </a:schemeClr>
                </a:solidFill>
                <a:effectLst/>
                <a:uLnTx/>
                <a:uFillTx/>
                <a:latin typeface="+mn-lt"/>
                <a:ea typeface="+mn-ea"/>
                <a:cs typeface="+mn-cs"/>
              </a:rPr>
              <a:t>Scuola</a:t>
            </a: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 - uilscuola@uilscuola.it</a:t>
            </a:r>
          </a:p>
        </p:txBody>
      </p:sp>
      <p:sp>
        <p:nvSpPr>
          <p:cNvPr id="89" name="Rectangle 8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8738A981-3D73-4D10-920C-02B0CBBA2C54}"/>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kumimoji="0" lang="it-IT" sz="2800" b="0" i="0" u="none" strike="noStrike" kern="1200" cap="none" spc="-1" normalizeH="0" baseline="0" noProof="0" dirty="0">
                <a:ln>
                  <a:noFill/>
                </a:ln>
                <a:effectLst/>
                <a:uLnTx/>
                <a:uFillTx/>
                <a:latin typeface="Garamond" panose="02020404030301010803" pitchFamily="18" charset="0"/>
              </a:rPr>
              <a:t> Elenco domande</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pic>
        <p:nvPicPr>
          <p:cNvPr id="16" name="Immagine 15">
            <a:extLst>
              <a:ext uri="{FF2B5EF4-FFF2-40B4-BE49-F238E27FC236}">
                <a16:creationId xmlns:a16="http://schemas.microsoft.com/office/drawing/2014/main" id="{9ED9A14C-2974-4CD9-BB98-B715FB6F1B5C}"/>
              </a:ext>
            </a:extLst>
          </p:cNvPr>
          <p:cNvPicPr>
            <a:picLocks noChangeAspect="1"/>
          </p:cNvPicPr>
          <p:nvPr/>
        </p:nvPicPr>
        <p:blipFill>
          <a:blip r:embed="rId2"/>
          <a:stretch>
            <a:fillRect/>
          </a:stretch>
        </p:blipFill>
        <p:spPr>
          <a:xfrm>
            <a:off x="8262860" y="859847"/>
            <a:ext cx="3090940" cy="914479"/>
          </a:xfrm>
          <a:prstGeom prst="rect">
            <a:avLst/>
          </a:prstGeom>
        </p:spPr>
      </p:pic>
      <p:sp>
        <p:nvSpPr>
          <p:cNvPr id="29" name="Rectangle 8">
            <a:extLst>
              <a:ext uri="{FF2B5EF4-FFF2-40B4-BE49-F238E27FC236}">
                <a16:creationId xmlns:a16="http://schemas.microsoft.com/office/drawing/2014/main" id="{000F9579-2784-482E-B20B-9B8F0F5CCB88}"/>
              </a:ext>
            </a:extLst>
          </p:cNvPr>
          <p:cNvSpPr>
            <a:spLocks noChangeArrowheads="1"/>
          </p:cNvSpPr>
          <p:nvPr/>
        </p:nvSpPr>
        <p:spPr bwMode="auto">
          <a:xfrm>
            <a:off x="8123188" y="2500593"/>
            <a:ext cx="3568462" cy="36733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1" fontAlgn="auto" latinLnBrk="0" hangingPunct="1">
              <a:spcBef>
                <a:spcPts val="0"/>
              </a:spcBef>
              <a:spcAft>
                <a:spcPts val="1200"/>
              </a:spcAft>
              <a:buClrTx/>
              <a:buSzTx/>
              <a:buFont typeface="Wingdings" panose="05000000000000000000" pitchFamily="2" charset="2"/>
              <a:buChar char="Ø"/>
              <a:tabLst>
                <a:tab pos="266700" algn="l"/>
              </a:tabLst>
              <a:defRPr/>
            </a:pP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Si</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possono</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utilizzare</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parametri</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di</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ricerca</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in</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base</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al</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profilo,</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al</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punteggio</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e</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allo</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stato</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di validazione</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della</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domanda</a:t>
            </a:r>
          </a:p>
          <a:p>
            <a:pPr marL="285750" marR="0" lvl="0" indent="-285750" algn="l" defTabSz="914400" rtl="0" eaLnBrk="1" fontAlgn="auto" latinLnBrk="0" hangingPunct="1">
              <a:spcBef>
                <a:spcPts val="0"/>
              </a:spcBef>
              <a:spcAft>
                <a:spcPts val="1200"/>
              </a:spcAft>
              <a:buClrTx/>
              <a:buSzTx/>
              <a:buFont typeface="Wingdings" panose="05000000000000000000" pitchFamily="2" charset="2"/>
              <a:buChar char="Ø"/>
              <a:tabLst>
                <a:tab pos="266700" algn="l"/>
              </a:tabLst>
              <a:defRPr/>
            </a:pP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Attraverso</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la</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valutazione</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titoli</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è</a:t>
            </a:r>
            <a:r>
              <a:rPr lang="en-US" altLang="zh-CN" sz="2000" dirty="0">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possibile</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visualizzare,</a:t>
            </a:r>
            <a:r>
              <a:rPr lang="en-US" altLang="zh-CN" sz="2000" dirty="0">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relativamente</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ai</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parametri</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prescelti, lo</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stato</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di</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validazione</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delle</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domande</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e</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visualizzare</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i</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punteggi</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del</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sistema</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e</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della</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Times New Roman" pitchFamily="18" charset="0"/>
              </a:rPr>
              <a:t> </a:t>
            </a:r>
            <a:r>
              <a:rPr kumimoji="0" lang="en-US"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segreteria scolastica.</a:t>
            </a:r>
          </a:p>
        </p:txBody>
      </p:sp>
      <p:pic>
        <p:nvPicPr>
          <p:cNvPr id="30" name="Immagine 5">
            <a:extLst>
              <a:ext uri="{FF2B5EF4-FFF2-40B4-BE49-F238E27FC236}">
                <a16:creationId xmlns:a16="http://schemas.microsoft.com/office/drawing/2014/main" id="{48CCF436-69BF-4D67-9FF7-E7A0156ECA6F}"/>
              </a:ext>
            </a:extLst>
          </p:cNvPr>
          <p:cNvPicPr/>
          <p:nvPr/>
        </p:nvPicPr>
        <p:blipFill>
          <a:blip r:embed="rId3"/>
          <a:stretch/>
        </p:blipFill>
        <p:spPr>
          <a:xfrm>
            <a:off x="460196" y="2634173"/>
            <a:ext cx="7534976" cy="2904495"/>
          </a:xfrm>
          <a:prstGeom prst="rect">
            <a:avLst/>
          </a:prstGeom>
          <a:ln>
            <a:noFill/>
          </a:ln>
        </p:spPr>
      </p:pic>
      <p:sp>
        <p:nvSpPr>
          <p:cNvPr id="2" name="Segnaposto numero diapositiva 1">
            <a:extLst>
              <a:ext uri="{FF2B5EF4-FFF2-40B4-BE49-F238E27FC236}">
                <a16:creationId xmlns:a16="http://schemas.microsoft.com/office/drawing/2014/main" id="{01D24198-CA4C-4711-AADB-2494ED3DC5BF}"/>
              </a:ext>
            </a:extLst>
          </p:cNvPr>
          <p:cNvSpPr>
            <a:spLocks noGrp="1"/>
          </p:cNvSpPr>
          <p:nvPr>
            <p:ph type="sldNum" sz="quarter" idx="12"/>
          </p:nvPr>
        </p:nvSpPr>
        <p:spPr/>
        <p:txBody>
          <a:bodyPr/>
          <a:lstStyle/>
          <a:p>
            <a:fld id="{63B71808-55B8-406B-8BCE-4EDE9167064E}" type="slidenum">
              <a:rPr lang="it-IT" smtClean="0"/>
              <a:pPr/>
              <a:t>32</a:t>
            </a:fld>
            <a:endParaRPr lang="it-IT" dirty="0"/>
          </a:p>
        </p:txBody>
      </p:sp>
    </p:spTree>
    <p:extLst>
      <p:ext uri="{BB962C8B-B14F-4D97-AF65-F5344CB8AC3E}">
        <p14:creationId xmlns:p14="http://schemas.microsoft.com/office/powerpoint/2010/main" val="763900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8" name="Rectangle 77">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
            <a:extLst>
              <a:ext uri="{FF2B5EF4-FFF2-40B4-BE49-F238E27FC236}">
                <a16:creationId xmlns:a16="http://schemas.microsoft.com/office/drawing/2014/main" id="{42F59F72-2A90-48BB-B8A2-27DBDFB6CED3}"/>
              </a:ext>
            </a:extLst>
          </p:cNvPr>
          <p:cNvSpPr>
            <a:spLocks noChangeArrowheads="1"/>
          </p:cNvSpPr>
          <p:nvPr/>
        </p:nvSpPr>
        <p:spPr bwMode="auto">
          <a:xfrm>
            <a:off x="682432" y="586822"/>
            <a:ext cx="424690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kumimoji="0" lang="en-US" altLang="it-IT" sz="2800" i="0" u="none" strike="noStrike" cap="none" spc="0" normalizeH="0" baseline="0" noProof="0" dirty="0">
                <a:ln>
                  <a:noFill/>
                </a:ln>
                <a:effectLst/>
                <a:uLnTx/>
                <a:uFillTx/>
                <a:latin typeface="Garamond" panose="02020404030301010803" pitchFamily="18" charset="0"/>
                <a:ea typeface="+mj-ea"/>
                <a:cs typeface="+mj-cs"/>
              </a:rPr>
              <a:t>Valutazione titoli</a:t>
            </a:r>
          </a:p>
        </p:txBody>
      </p:sp>
      <p:sp>
        <p:nvSpPr>
          <p:cNvPr id="80" name="Rectangle 79">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2" name="Rectangle 81">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554415" y="2819568"/>
            <a:ext cx="11167447" cy="36733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1" fontAlgn="auto" latinLnBrk="0" hangingPunct="1">
              <a:spcBef>
                <a:spcPts val="0"/>
              </a:spcBef>
              <a:spcAft>
                <a:spcPts val="1200"/>
              </a:spcAft>
              <a:buClrTx/>
              <a:buSzTx/>
              <a:tabLst>
                <a:tab pos="266700" algn="l"/>
              </a:tabLst>
              <a:defRPr/>
            </a:pPr>
            <a:r>
              <a:rPr kumimoji="0" lang="it-IT" altLang="zh-CN" sz="2000" b="1" i="0" u="none" strike="noStrike" kern="1200" cap="none" spc="0" normalizeH="0" baseline="0" noProof="0" dirty="0">
                <a:ln>
                  <a:noFill/>
                </a:ln>
                <a:effectLst/>
                <a:uLnTx/>
                <a:uFillTx/>
                <a:latin typeface="+mn-lt"/>
                <a:ea typeface="宋体" panose="02010600030101010101" pitchFamily="2" charset="-122"/>
                <a:cs typeface="Constantia" pitchFamily="18" charset="0"/>
              </a:rPr>
              <a:t>LA FUNZIONE DI VALUTAZIONE TITOLI CONSENTE:</a:t>
            </a:r>
          </a:p>
          <a:p>
            <a:pPr marL="800100" lvl="1" indent="-342900" eaLnBrk="1" fontAlgn="auto" hangingPunct="1">
              <a:spcBef>
                <a:spcPts val="0"/>
              </a:spcBef>
              <a:spcAft>
                <a:spcPts val="1200"/>
              </a:spcAft>
              <a:buFont typeface="Wingdings" panose="05000000000000000000" pitchFamily="2" charset="2"/>
              <a:buChar char="ü"/>
              <a:tabLst>
                <a:tab pos="266700" algn="l"/>
              </a:tabLst>
              <a:defRPr/>
            </a:pPr>
            <a:r>
              <a:rPr kumimoji="0" lang="it-IT"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la visualizzazione dei dati di dettaglio della domanda di interesse;</a:t>
            </a:r>
          </a:p>
          <a:p>
            <a:pPr marL="800100" lvl="1" indent="-342900" eaLnBrk="1" fontAlgn="auto" hangingPunct="1">
              <a:spcBef>
                <a:spcPts val="0"/>
              </a:spcBef>
              <a:spcAft>
                <a:spcPts val="1200"/>
              </a:spcAft>
              <a:buFont typeface="Wingdings" panose="05000000000000000000" pitchFamily="2" charset="2"/>
              <a:buChar char="ü"/>
              <a:tabLst>
                <a:tab pos="266700" algn="l"/>
              </a:tabLst>
              <a:defRPr/>
            </a:pPr>
            <a:r>
              <a:rPr lang="it-IT" altLang="zh-CN" sz="2000" dirty="0">
                <a:latin typeface="+mn-lt"/>
                <a:ea typeface="宋体" panose="02010600030101010101" pitchFamily="2" charset="-122"/>
                <a:cs typeface="Constantia" pitchFamily="18" charset="0"/>
              </a:rPr>
              <a:t>d</a:t>
            </a:r>
            <a:r>
              <a:rPr kumimoji="0" lang="it-IT"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i attuare le procedure di valutazione dei singoli titoli;</a:t>
            </a:r>
          </a:p>
          <a:p>
            <a:pPr marL="800100" lvl="1" indent="-342900" eaLnBrk="1" fontAlgn="auto" hangingPunct="1">
              <a:spcBef>
                <a:spcPts val="0"/>
              </a:spcBef>
              <a:spcAft>
                <a:spcPts val="1200"/>
              </a:spcAft>
              <a:buFont typeface="Wingdings" panose="05000000000000000000" pitchFamily="2" charset="2"/>
              <a:buChar char="ü"/>
              <a:tabLst>
                <a:tab pos="266700" algn="l"/>
              </a:tabLst>
              <a:defRPr/>
            </a:pPr>
            <a:r>
              <a:rPr lang="it-IT" altLang="zh-CN" sz="2000" dirty="0">
                <a:latin typeface="+mn-lt"/>
                <a:ea typeface="宋体" panose="02010600030101010101" pitchFamily="2" charset="-122"/>
                <a:cs typeface="Constantia" pitchFamily="18" charset="0"/>
              </a:rPr>
              <a:t>d</a:t>
            </a:r>
            <a:r>
              <a:rPr kumimoji="0" lang="it-IT"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i verificare i punteggi attribuiti dal sistema informatico ai singoli titoli e operare eventuali rettifiche;</a:t>
            </a:r>
          </a:p>
          <a:p>
            <a:pPr marL="800100" lvl="1" indent="-342900" eaLnBrk="1" fontAlgn="auto" hangingPunct="1">
              <a:spcBef>
                <a:spcPts val="0"/>
              </a:spcBef>
              <a:spcAft>
                <a:spcPts val="1200"/>
              </a:spcAft>
              <a:buFont typeface="Wingdings" panose="05000000000000000000" pitchFamily="2" charset="2"/>
              <a:buChar char="ü"/>
              <a:tabLst>
                <a:tab pos="266700" algn="l"/>
              </a:tabLst>
              <a:defRPr/>
            </a:pPr>
            <a:r>
              <a:rPr lang="it-IT" altLang="zh-CN" sz="2000" dirty="0">
                <a:latin typeface="+mn-lt"/>
                <a:ea typeface="宋体" panose="02010600030101010101" pitchFamily="2" charset="-122"/>
                <a:cs typeface="Constantia" pitchFamily="18" charset="0"/>
              </a:rPr>
              <a:t>d</a:t>
            </a:r>
            <a:r>
              <a:rPr kumimoji="0" lang="it-IT"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i  effettuare  un  nuovo  calcolo  del  punteggio,  prendendo  in  considerazione  le  modifiche delle segreterie scolastiche, attraverso la funzione di salvataggio;</a:t>
            </a:r>
          </a:p>
          <a:p>
            <a:pPr marL="800100" lvl="1" indent="-342900" eaLnBrk="1" fontAlgn="auto" hangingPunct="1">
              <a:spcBef>
                <a:spcPts val="0"/>
              </a:spcBef>
              <a:spcAft>
                <a:spcPts val="1200"/>
              </a:spcAft>
              <a:buFont typeface="Wingdings" panose="05000000000000000000" pitchFamily="2" charset="2"/>
              <a:buChar char="ü"/>
              <a:tabLst>
                <a:tab pos="266700" algn="l"/>
              </a:tabLst>
              <a:defRPr/>
            </a:pPr>
            <a:r>
              <a:rPr lang="it-IT" altLang="zh-CN" sz="2000" dirty="0">
                <a:latin typeface="+mn-lt"/>
                <a:ea typeface="宋体" panose="02010600030101010101" pitchFamily="2" charset="-122"/>
                <a:cs typeface="Constantia" pitchFamily="18" charset="0"/>
              </a:rPr>
              <a:t>d</a:t>
            </a:r>
            <a:r>
              <a:rPr kumimoji="0" lang="it-IT"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i validare la domanda o procedere all’esclusione del profilo;</a:t>
            </a:r>
          </a:p>
          <a:p>
            <a:pPr marL="800100" lvl="1" indent="-342900" eaLnBrk="1" fontAlgn="auto" hangingPunct="1">
              <a:spcBef>
                <a:spcPts val="0"/>
              </a:spcBef>
              <a:spcAft>
                <a:spcPts val="1200"/>
              </a:spcAft>
              <a:buFont typeface="Wingdings" panose="05000000000000000000" pitchFamily="2" charset="2"/>
              <a:buChar char="ü"/>
              <a:tabLst>
                <a:tab pos="266700" algn="l"/>
              </a:tabLst>
              <a:defRPr/>
            </a:pPr>
            <a:r>
              <a:rPr lang="it-IT" altLang="zh-CN" sz="2000" dirty="0">
                <a:latin typeface="+mn-lt"/>
                <a:ea typeface="宋体" panose="02010600030101010101" pitchFamily="2" charset="-122"/>
                <a:cs typeface="Constantia" pitchFamily="18" charset="0"/>
              </a:rPr>
              <a:t>i</a:t>
            </a:r>
            <a:r>
              <a:rPr kumimoji="0" lang="it-IT" altLang="zh-CN" sz="2000" b="0" i="0" u="none" strike="noStrike" kern="1200" cap="none" spc="0" normalizeH="0" baseline="0" noProof="0" dirty="0">
                <a:ln>
                  <a:noFill/>
                </a:ln>
                <a:effectLst/>
                <a:uLnTx/>
                <a:uFillTx/>
                <a:latin typeface="+mn-lt"/>
                <a:ea typeface="宋体" panose="02010600030101010101" pitchFamily="2" charset="-122"/>
                <a:cs typeface="Constantia" pitchFamily="18" charset="0"/>
              </a:rPr>
              <a:t>l Download del pdf della domanda di interesse.</a:t>
            </a:r>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dirty="0">
                <a:ln>
                  <a:noFill/>
                </a:ln>
                <a:solidFill>
                  <a:schemeClr val="tx1">
                    <a:lumMod val="50000"/>
                    <a:lumOff val="50000"/>
                  </a:schemeClr>
                </a:solidFill>
                <a:effectLst/>
                <a:uLnTx/>
                <a:uFillTx/>
                <a:latin typeface="+mn-lt"/>
                <a:ea typeface="+mn-ea"/>
                <a:cs typeface="+mn-cs"/>
              </a:rPr>
              <a:t>UIL </a:t>
            </a:r>
            <a:r>
              <a:rPr kumimoji="0" lang="en-US" b="0" i="0" u="none" strike="noStrike" kern="1200" cap="none" spc="0" normalizeH="0" baseline="0" noProof="0" dirty="0" err="1">
                <a:ln>
                  <a:noFill/>
                </a:ln>
                <a:solidFill>
                  <a:schemeClr val="tx1">
                    <a:lumMod val="50000"/>
                    <a:lumOff val="50000"/>
                  </a:schemeClr>
                </a:solidFill>
                <a:effectLst/>
                <a:uLnTx/>
                <a:uFillTx/>
                <a:latin typeface="+mn-lt"/>
                <a:ea typeface="+mn-ea"/>
                <a:cs typeface="+mn-cs"/>
              </a:rPr>
              <a:t>Scuola</a:t>
            </a:r>
            <a:r>
              <a:rPr kumimoji="0" lang="en-US" b="0" i="0" u="none" strike="noStrike" kern="1200" cap="none" spc="0" normalizeH="0" baseline="0" noProof="0" dirty="0">
                <a:ln>
                  <a:noFill/>
                </a:ln>
                <a:solidFill>
                  <a:schemeClr val="tx1">
                    <a:lumMod val="50000"/>
                    <a:lumOff val="50000"/>
                  </a:schemeClr>
                </a:solidFill>
                <a:effectLst/>
                <a:uLnTx/>
                <a:uFillTx/>
                <a:latin typeface="+mn-lt"/>
                <a:ea typeface="+mn-ea"/>
                <a:cs typeface="+mn-cs"/>
              </a:rPr>
              <a:t> - uilscuola@uilscuola.it</a:t>
            </a:r>
          </a:p>
        </p:txBody>
      </p:sp>
      <p:pic>
        <p:nvPicPr>
          <p:cNvPr id="21" name="Immagine 20">
            <a:extLst>
              <a:ext uri="{FF2B5EF4-FFF2-40B4-BE49-F238E27FC236}">
                <a16:creationId xmlns:a16="http://schemas.microsoft.com/office/drawing/2014/main" id="{1A1E6FAC-43D5-460F-AE40-AB6920BA740C}"/>
              </a:ext>
            </a:extLst>
          </p:cNvPr>
          <p:cNvPicPr>
            <a:picLocks noChangeAspect="1"/>
          </p:cNvPicPr>
          <p:nvPr/>
        </p:nvPicPr>
        <p:blipFill>
          <a:blip r:embed="rId2"/>
          <a:stretch>
            <a:fillRect/>
          </a:stretch>
        </p:blipFill>
        <p:spPr>
          <a:xfrm>
            <a:off x="8262860" y="859847"/>
            <a:ext cx="3090940" cy="914479"/>
          </a:xfrm>
          <a:prstGeom prst="rect">
            <a:avLst/>
          </a:prstGeom>
        </p:spPr>
      </p:pic>
      <p:sp>
        <p:nvSpPr>
          <p:cNvPr id="2" name="Segnaposto numero diapositiva 1">
            <a:extLst>
              <a:ext uri="{FF2B5EF4-FFF2-40B4-BE49-F238E27FC236}">
                <a16:creationId xmlns:a16="http://schemas.microsoft.com/office/drawing/2014/main" id="{C64FD853-D832-4292-8DC8-557A5EF5B0EE}"/>
              </a:ext>
            </a:extLst>
          </p:cNvPr>
          <p:cNvSpPr>
            <a:spLocks noGrp="1"/>
          </p:cNvSpPr>
          <p:nvPr>
            <p:ph type="sldNum" sz="quarter" idx="12"/>
          </p:nvPr>
        </p:nvSpPr>
        <p:spPr/>
        <p:txBody>
          <a:bodyPr/>
          <a:lstStyle/>
          <a:p>
            <a:fld id="{63B71808-55B8-406B-8BCE-4EDE9167064E}" type="slidenum">
              <a:rPr lang="it-IT" smtClean="0"/>
              <a:pPr/>
              <a:t>33</a:t>
            </a:fld>
            <a:endParaRPr lang="it-IT" dirty="0"/>
          </a:p>
        </p:txBody>
      </p:sp>
    </p:spTree>
    <p:extLst>
      <p:ext uri="{BB962C8B-B14F-4D97-AF65-F5344CB8AC3E}">
        <p14:creationId xmlns:p14="http://schemas.microsoft.com/office/powerpoint/2010/main" val="2518820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rot="5400000">
            <a:off x="-1827302" y="2002536"/>
            <a:ext cx="4114800"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UIL </a:t>
            </a:r>
            <a:r>
              <a:rPr kumimoji="0" lang="en-US" sz="1100" b="0" i="0" u="none" strike="noStrike" kern="1200" cap="none" spc="0" normalizeH="0" baseline="0" noProof="0" dirty="0" err="1">
                <a:ln>
                  <a:noFill/>
                </a:ln>
                <a:solidFill>
                  <a:schemeClr val="tx1">
                    <a:tint val="75000"/>
                  </a:schemeClr>
                </a:solidFill>
                <a:effectLst/>
                <a:uLnTx/>
                <a:uFillTx/>
                <a:latin typeface="+mn-lt"/>
                <a:ea typeface="+mn-ea"/>
                <a:cs typeface="+mn-cs"/>
              </a:rPr>
              <a:t>Scuola</a:t>
            </a: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 - uilscuola@uilscuola.it</a:t>
            </a:r>
          </a:p>
        </p:txBody>
      </p:sp>
      <p:sp>
        <p:nvSpPr>
          <p:cNvPr id="89" name="Rectangle 8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8738A981-3D73-4D10-920C-02B0CBBA2C54}"/>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kumimoji="0" lang="it-IT" sz="2800" b="0" i="0" u="none" strike="noStrike" kern="1200" cap="none" spc="-1" normalizeH="0" baseline="0" noProof="0" dirty="0">
                <a:ln>
                  <a:noFill/>
                </a:ln>
                <a:effectLst/>
                <a:uLnTx/>
                <a:uFillTx/>
                <a:latin typeface="Garamond" panose="02020404030301010803" pitchFamily="18" charset="0"/>
              </a:rPr>
              <a:t> Validare una domanda</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pic>
        <p:nvPicPr>
          <p:cNvPr id="16" name="Immagine 15">
            <a:extLst>
              <a:ext uri="{FF2B5EF4-FFF2-40B4-BE49-F238E27FC236}">
                <a16:creationId xmlns:a16="http://schemas.microsoft.com/office/drawing/2014/main" id="{9ED9A14C-2974-4CD9-BB98-B715FB6F1B5C}"/>
              </a:ext>
            </a:extLst>
          </p:cNvPr>
          <p:cNvPicPr>
            <a:picLocks noChangeAspect="1"/>
          </p:cNvPicPr>
          <p:nvPr/>
        </p:nvPicPr>
        <p:blipFill>
          <a:blip r:embed="rId2"/>
          <a:stretch>
            <a:fillRect/>
          </a:stretch>
        </p:blipFill>
        <p:spPr>
          <a:xfrm>
            <a:off x="8262860" y="859847"/>
            <a:ext cx="3090940" cy="914479"/>
          </a:xfrm>
          <a:prstGeom prst="rect">
            <a:avLst/>
          </a:prstGeom>
        </p:spPr>
      </p:pic>
      <p:pic>
        <p:nvPicPr>
          <p:cNvPr id="17" name="Immagine 16">
            <a:extLst>
              <a:ext uri="{FF2B5EF4-FFF2-40B4-BE49-F238E27FC236}">
                <a16:creationId xmlns:a16="http://schemas.microsoft.com/office/drawing/2014/main" id="{BDFE60D6-4BE2-4A2C-83B6-3306BB974E19}"/>
              </a:ext>
            </a:extLst>
          </p:cNvPr>
          <p:cNvPicPr/>
          <p:nvPr/>
        </p:nvPicPr>
        <p:blipFill>
          <a:blip r:embed="rId3"/>
          <a:srcRect l="15922"/>
          <a:stretch/>
        </p:blipFill>
        <p:spPr>
          <a:xfrm>
            <a:off x="682432" y="1890000"/>
            <a:ext cx="6853568" cy="3510000"/>
          </a:xfrm>
          <a:prstGeom prst="rect">
            <a:avLst/>
          </a:prstGeom>
          <a:ln>
            <a:noFill/>
          </a:ln>
        </p:spPr>
      </p:pic>
      <p:sp>
        <p:nvSpPr>
          <p:cNvPr id="18" name="Line 4">
            <a:extLst>
              <a:ext uri="{FF2B5EF4-FFF2-40B4-BE49-F238E27FC236}">
                <a16:creationId xmlns:a16="http://schemas.microsoft.com/office/drawing/2014/main" id="{8872DAC4-65E5-45A9-B83B-A7BE62C4E0EE}"/>
              </a:ext>
            </a:extLst>
          </p:cNvPr>
          <p:cNvSpPr/>
          <p:nvPr/>
        </p:nvSpPr>
        <p:spPr>
          <a:xfrm flipH="1">
            <a:off x="5015998" y="5057774"/>
            <a:ext cx="689477" cy="613453"/>
          </a:xfrm>
          <a:prstGeom prst="line">
            <a:avLst/>
          </a:prstGeom>
          <a:noFill/>
          <a:ln>
            <a:solidFill>
              <a:srgbClr val="C00000"/>
            </a:solidFill>
            <a:tailEnd type="triangle" w="med" len="med"/>
          </a:ln>
          <a:effectLst/>
        </p:spPr>
        <p:txBody>
          <a:bodyPr/>
          <a:lstStyle/>
          <a:p>
            <a:endParaRPr lang="it-IT" dirty="0"/>
          </a:p>
        </p:txBody>
      </p:sp>
      <p:sp>
        <p:nvSpPr>
          <p:cNvPr id="20" name="Line 5">
            <a:extLst>
              <a:ext uri="{FF2B5EF4-FFF2-40B4-BE49-F238E27FC236}">
                <a16:creationId xmlns:a16="http://schemas.microsoft.com/office/drawing/2014/main" id="{06EE3F00-2131-4018-95EA-C39DC3F32F12}"/>
              </a:ext>
            </a:extLst>
          </p:cNvPr>
          <p:cNvSpPr/>
          <p:nvPr/>
        </p:nvSpPr>
        <p:spPr>
          <a:xfrm flipV="1">
            <a:off x="6540000" y="3276809"/>
            <a:ext cx="1265771" cy="1303004"/>
          </a:xfrm>
          <a:prstGeom prst="line">
            <a:avLst/>
          </a:prstGeom>
          <a:noFill/>
          <a:ln>
            <a:solidFill>
              <a:srgbClr val="3465A4"/>
            </a:solidFill>
            <a:tailEnd type="triangle" w="med" len="med"/>
          </a:ln>
          <a:effectLst/>
        </p:spPr>
      </p:sp>
      <p:sp>
        <p:nvSpPr>
          <p:cNvPr id="22" name="Line 6">
            <a:extLst>
              <a:ext uri="{FF2B5EF4-FFF2-40B4-BE49-F238E27FC236}">
                <a16:creationId xmlns:a16="http://schemas.microsoft.com/office/drawing/2014/main" id="{ED6C7A19-311D-40F5-B1D7-D6717288A422}"/>
              </a:ext>
            </a:extLst>
          </p:cNvPr>
          <p:cNvSpPr/>
          <p:nvPr/>
        </p:nvSpPr>
        <p:spPr>
          <a:xfrm flipV="1">
            <a:off x="7265771" y="4442053"/>
            <a:ext cx="598677" cy="254718"/>
          </a:xfrm>
          <a:prstGeom prst="line">
            <a:avLst/>
          </a:prstGeom>
          <a:noFill/>
          <a:ln>
            <a:solidFill>
              <a:srgbClr val="FF8000"/>
            </a:solidFill>
            <a:tailEnd type="triangle" w="med" len="med"/>
          </a:ln>
          <a:effectLst/>
        </p:spPr>
      </p:sp>
      <p:sp>
        <p:nvSpPr>
          <p:cNvPr id="23" name="Line 7">
            <a:extLst>
              <a:ext uri="{FF2B5EF4-FFF2-40B4-BE49-F238E27FC236}">
                <a16:creationId xmlns:a16="http://schemas.microsoft.com/office/drawing/2014/main" id="{D624B5A7-4B07-4E4F-BA27-AD0580FF9FB2}"/>
              </a:ext>
            </a:extLst>
          </p:cNvPr>
          <p:cNvSpPr/>
          <p:nvPr/>
        </p:nvSpPr>
        <p:spPr>
          <a:xfrm>
            <a:off x="5114925" y="4984773"/>
            <a:ext cx="3000375" cy="160508"/>
          </a:xfrm>
          <a:prstGeom prst="line">
            <a:avLst/>
          </a:prstGeom>
          <a:noFill/>
          <a:ln>
            <a:solidFill>
              <a:srgbClr val="00A933"/>
            </a:solidFill>
            <a:tailEnd type="triangle" w="med" len="med"/>
          </a:ln>
          <a:effectLst/>
        </p:spPr>
      </p:sp>
      <p:sp>
        <p:nvSpPr>
          <p:cNvPr id="24" name="TextShape 8">
            <a:extLst>
              <a:ext uri="{FF2B5EF4-FFF2-40B4-BE49-F238E27FC236}">
                <a16:creationId xmlns:a16="http://schemas.microsoft.com/office/drawing/2014/main" id="{3E385C56-A2B5-4E7A-B111-8490AA3D2BB6}"/>
              </a:ext>
            </a:extLst>
          </p:cNvPr>
          <p:cNvSpPr txBox="1"/>
          <p:nvPr/>
        </p:nvSpPr>
        <p:spPr>
          <a:xfrm>
            <a:off x="2332742" y="5671227"/>
            <a:ext cx="5190056" cy="541800"/>
          </a:xfrm>
          <a:prstGeom prst="rect">
            <a:avLst/>
          </a:prstGeom>
          <a:noFill/>
          <a:ln>
            <a:noFill/>
          </a:ln>
        </p:spPr>
        <p:txBody>
          <a:bodyPr lIns="90000" tIns="45000" rIns="90000" bIns="45000">
            <a:noAutofit/>
          </a:bodyPr>
          <a:lstStyle/>
          <a:p>
            <a:r>
              <a:rPr lang="it-IT" spc="-1" dirty="0">
                <a:solidFill>
                  <a:srgbClr val="C9211E"/>
                </a:solidFill>
              </a:rPr>
              <a:t>Da qui potremo scaricare il modello in formato pdf della domanda presentata dal candidato.</a:t>
            </a:r>
          </a:p>
        </p:txBody>
      </p:sp>
      <p:sp>
        <p:nvSpPr>
          <p:cNvPr id="25" name="TextShape 9">
            <a:extLst>
              <a:ext uri="{FF2B5EF4-FFF2-40B4-BE49-F238E27FC236}">
                <a16:creationId xmlns:a16="http://schemas.microsoft.com/office/drawing/2014/main" id="{CCCE565C-392D-40EB-8C97-3B785113E648}"/>
              </a:ext>
            </a:extLst>
          </p:cNvPr>
          <p:cNvSpPr txBox="1"/>
          <p:nvPr/>
        </p:nvSpPr>
        <p:spPr>
          <a:xfrm>
            <a:off x="7632001" y="1989095"/>
            <a:ext cx="4378676" cy="914479"/>
          </a:xfrm>
          <a:prstGeom prst="rect">
            <a:avLst/>
          </a:prstGeom>
          <a:noFill/>
          <a:ln>
            <a:noFill/>
          </a:ln>
        </p:spPr>
        <p:txBody>
          <a:bodyPr lIns="90000" tIns="45000" rIns="90000" bIns="45000">
            <a:noAutofit/>
          </a:bodyPr>
          <a:lstStyle/>
          <a:p>
            <a:pPr algn="ctr"/>
            <a:r>
              <a:rPr lang="it-IT" b="1" spc="-1" dirty="0">
                <a:solidFill>
                  <a:prstClr val="black"/>
                </a:solidFill>
              </a:rPr>
              <a:t>Cercando la posizione del candidato tramite codice fiscale potremo visualizzare tutte le domande da lui presentate.</a:t>
            </a:r>
          </a:p>
        </p:txBody>
      </p:sp>
      <p:sp>
        <p:nvSpPr>
          <p:cNvPr id="26" name="TextShape 10">
            <a:extLst>
              <a:ext uri="{FF2B5EF4-FFF2-40B4-BE49-F238E27FC236}">
                <a16:creationId xmlns:a16="http://schemas.microsoft.com/office/drawing/2014/main" id="{39A86AB8-E4D1-4E25-9444-DC955702E84C}"/>
              </a:ext>
            </a:extLst>
          </p:cNvPr>
          <p:cNvSpPr txBox="1"/>
          <p:nvPr/>
        </p:nvSpPr>
        <p:spPr>
          <a:xfrm>
            <a:off x="7805771" y="3022116"/>
            <a:ext cx="4242067" cy="820927"/>
          </a:xfrm>
          <a:prstGeom prst="rect">
            <a:avLst/>
          </a:prstGeom>
          <a:noFill/>
          <a:ln>
            <a:noFill/>
          </a:ln>
        </p:spPr>
        <p:txBody>
          <a:bodyPr lIns="90000" tIns="45000" rIns="90000" bIns="45000">
            <a:noAutofit/>
          </a:bodyPr>
          <a:lstStyle/>
          <a:p>
            <a:r>
              <a:rPr lang="it-IT" spc="-1" dirty="0">
                <a:solidFill>
                  <a:srgbClr val="2A6099"/>
                </a:solidFill>
              </a:rPr>
              <a:t>Da qui visualizzeremo lo stato della domanda se è stata validata o meno e se l’operazione di validazione è avvenuta massivamente.</a:t>
            </a:r>
          </a:p>
        </p:txBody>
      </p:sp>
      <p:sp>
        <p:nvSpPr>
          <p:cNvPr id="27" name="TextShape 11">
            <a:extLst>
              <a:ext uri="{FF2B5EF4-FFF2-40B4-BE49-F238E27FC236}">
                <a16:creationId xmlns:a16="http://schemas.microsoft.com/office/drawing/2014/main" id="{1E601CD0-96E1-423C-AFB9-248A164D7935}"/>
              </a:ext>
            </a:extLst>
          </p:cNvPr>
          <p:cNvSpPr txBox="1"/>
          <p:nvPr/>
        </p:nvSpPr>
        <p:spPr>
          <a:xfrm>
            <a:off x="8073146" y="4820151"/>
            <a:ext cx="3802722" cy="1444680"/>
          </a:xfrm>
          <a:prstGeom prst="rect">
            <a:avLst/>
          </a:prstGeom>
          <a:noFill/>
          <a:ln>
            <a:noFill/>
          </a:ln>
        </p:spPr>
        <p:txBody>
          <a:bodyPr lIns="90000" tIns="45000" rIns="90000" bIns="45000">
            <a:noAutofit/>
          </a:bodyPr>
          <a:lstStyle/>
          <a:p>
            <a:r>
              <a:rPr lang="it-IT" spc="-1" dirty="0">
                <a:solidFill>
                  <a:srgbClr val="158466"/>
                </a:solidFill>
              </a:rPr>
              <a:t>Qui potremo verificare le modifiche al punteggio apportate dalle segreterie, in seguito al procedimento di valutazione e confrontare i punteggi con quelli del sistema informatico.</a:t>
            </a:r>
          </a:p>
        </p:txBody>
      </p:sp>
      <p:sp>
        <p:nvSpPr>
          <p:cNvPr id="28" name="TextShape 12">
            <a:extLst>
              <a:ext uri="{FF2B5EF4-FFF2-40B4-BE49-F238E27FC236}">
                <a16:creationId xmlns:a16="http://schemas.microsoft.com/office/drawing/2014/main" id="{EDB9FEAA-6D41-450B-960C-E16FDFEB55D4}"/>
              </a:ext>
            </a:extLst>
          </p:cNvPr>
          <p:cNvSpPr txBox="1"/>
          <p:nvPr/>
        </p:nvSpPr>
        <p:spPr>
          <a:xfrm>
            <a:off x="7864448" y="4170572"/>
            <a:ext cx="4146229" cy="676313"/>
          </a:xfrm>
          <a:prstGeom prst="rect">
            <a:avLst/>
          </a:prstGeom>
          <a:noFill/>
          <a:ln>
            <a:noFill/>
          </a:ln>
        </p:spPr>
        <p:txBody>
          <a:bodyPr lIns="90000" tIns="45000" rIns="90000" bIns="45000">
            <a:noAutofit/>
          </a:bodyPr>
          <a:lstStyle/>
          <a:p>
            <a:r>
              <a:rPr lang="it-IT" spc="-1" dirty="0">
                <a:solidFill>
                  <a:srgbClr val="FF8000"/>
                </a:solidFill>
              </a:rPr>
              <a:t>Tramite il tasto azioni potremo entrare nella domanda per gestirne la validazione</a:t>
            </a:r>
          </a:p>
        </p:txBody>
      </p:sp>
      <p:sp>
        <p:nvSpPr>
          <p:cNvPr id="2" name="Segnaposto numero diapositiva 1">
            <a:extLst>
              <a:ext uri="{FF2B5EF4-FFF2-40B4-BE49-F238E27FC236}">
                <a16:creationId xmlns:a16="http://schemas.microsoft.com/office/drawing/2014/main" id="{86F5EC22-7B3F-4641-A56E-866225FD564C}"/>
              </a:ext>
            </a:extLst>
          </p:cNvPr>
          <p:cNvSpPr>
            <a:spLocks noGrp="1"/>
          </p:cNvSpPr>
          <p:nvPr>
            <p:ph type="sldNum" sz="quarter" idx="12"/>
          </p:nvPr>
        </p:nvSpPr>
        <p:spPr/>
        <p:txBody>
          <a:bodyPr/>
          <a:lstStyle/>
          <a:p>
            <a:fld id="{63B71808-55B8-406B-8BCE-4EDE9167064E}" type="slidenum">
              <a:rPr lang="it-IT" smtClean="0"/>
              <a:pPr/>
              <a:t>34</a:t>
            </a:fld>
            <a:endParaRPr lang="it-IT" dirty="0"/>
          </a:p>
        </p:txBody>
      </p:sp>
    </p:spTree>
    <p:extLst>
      <p:ext uri="{BB962C8B-B14F-4D97-AF65-F5344CB8AC3E}">
        <p14:creationId xmlns:p14="http://schemas.microsoft.com/office/powerpoint/2010/main" val="2177214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rot="5400000">
            <a:off x="-1827302" y="2002536"/>
            <a:ext cx="4114800"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UIL </a:t>
            </a:r>
            <a:r>
              <a:rPr kumimoji="0" lang="en-US" sz="1100" b="0" i="0" u="none" strike="noStrike" kern="1200" cap="none" spc="0" normalizeH="0" baseline="0" noProof="0" dirty="0" err="1">
                <a:ln>
                  <a:noFill/>
                </a:ln>
                <a:solidFill>
                  <a:schemeClr val="tx1">
                    <a:tint val="75000"/>
                  </a:schemeClr>
                </a:solidFill>
                <a:effectLst/>
                <a:uLnTx/>
                <a:uFillTx/>
                <a:latin typeface="+mn-lt"/>
                <a:ea typeface="+mn-ea"/>
                <a:cs typeface="+mn-cs"/>
              </a:rPr>
              <a:t>Scuola</a:t>
            </a: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 - uilscuola@uilscuola.it</a:t>
            </a:r>
          </a:p>
        </p:txBody>
      </p:sp>
      <p:sp>
        <p:nvSpPr>
          <p:cNvPr id="89" name="Rectangle 8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8738A981-3D73-4D10-920C-02B0CBBA2C54}"/>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kumimoji="0" lang="it-IT" sz="2800" b="0" i="0" u="none" strike="noStrike" kern="1200" cap="none" spc="-1" normalizeH="0" baseline="0" noProof="0" dirty="0">
                <a:ln>
                  <a:noFill/>
                </a:ln>
                <a:effectLst/>
                <a:uLnTx/>
                <a:uFillTx/>
                <a:latin typeface="Garamond" panose="02020404030301010803" pitchFamily="18" charset="0"/>
              </a:rPr>
              <a:t> Validare una domanda (1ª sez.)</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pic>
        <p:nvPicPr>
          <p:cNvPr id="16" name="Immagine 15">
            <a:extLst>
              <a:ext uri="{FF2B5EF4-FFF2-40B4-BE49-F238E27FC236}">
                <a16:creationId xmlns:a16="http://schemas.microsoft.com/office/drawing/2014/main" id="{9ED9A14C-2974-4CD9-BB98-B715FB6F1B5C}"/>
              </a:ext>
            </a:extLst>
          </p:cNvPr>
          <p:cNvPicPr>
            <a:picLocks noChangeAspect="1"/>
          </p:cNvPicPr>
          <p:nvPr/>
        </p:nvPicPr>
        <p:blipFill>
          <a:blip r:embed="rId2"/>
          <a:stretch>
            <a:fillRect/>
          </a:stretch>
        </p:blipFill>
        <p:spPr>
          <a:xfrm>
            <a:off x="8262860" y="859847"/>
            <a:ext cx="3090940" cy="914479"/>
          </a:xfrm>
          <a:prstGeom prst="rect">
            <a:avLst/>
          </a:prstGeom>
        </p:spPr>
      </p:pic>
      <p:pic>
        <p:nvPicPr>
          <p:cNvPr id="21" name="Immagine 20">
            <a:extLst>
              <a:ext uri="{FF2B5EF4-FFF2-40B4-BE49-F238E27FC236}">
                <a16:creationId xmlns:a16="http://schemas.microsoft.com/office/drawing/2014/main" id="{484B5C14-8266-4889-A091-DB034AE98CF3}"/>
              </a:ext>
            </a:extLst>
          </p:cNvPr>
          <p:cNvPicPr/>
          <p:nvPr/>
        </p:nvPicPr>
        <p:blipFill>
          <a:blip r:embed="rId3"/>
          <a:stretch/>
        </p:blipFill>
        <p:spPr>
          <a:xfrm>
            <a:off x="442433" y="2034000"/>
            <a:ext cx="7272818" cy="3496717"/>
          </a:xfrm>
          <a:prstGeom prst="rect">
            <a:avLst/>
          </a:prstGeom>
          <a:ln>
            <a:noFill/>
          </a:ln>
        </p:spPr>
      </p:pic>
      <p:sp>
        <p:nvSpPr>
          <p:cNvPr id="29" name="TextShape 4">
            <a:extLst>
              <a:ext uri="{FF2B5EF4-FFF2-40B4-BE49-F238E27FC236}">
                <a16:creationId xmlns:a16="http://schemas.microsoft.com/office/drawing/2014/main" id="{CABE5B93-0E2C-4B42-8146-47947A6E96E9}"/>
              </a:ext>
            </a:extLst>
          </p:cNvPr>
          <p:cNvSpPr txBox="1"/>
          <p:nvPr/>
        </p:nvSpPr>
        <p:spPr>
          <a:xfrm>
            <a:off x="7915276" y="1933575"/>
            <a:ext cx="4076698" cy="4924426"/>
          </a:xfrm>
          <a:prstGeom prst="rect">
            <a:avLst/>
          </a:prstGeom>
          <a:noFill/>
          <a:ln>
            <a:noFill/>
          </a:ln>
        </p:spPr>
        <p:txBody>
          <a:bodyPr lIns="90000" tIns="45000" rIns="90000" bIns="45000">
            <a:noAutofit/>
          </a:bodyPr>
          <a:lstStyle/>
          <a:p>
            <a:pPr>
              <a:spcBef>
                <a:spcPts val="600"/>
              </a:spcBef>
              <a:spcAft>
                <a:spcPts val="600"/>
              </a:spcAft>
            </a:pPr>
            <a:r>
              <a:rPr lang="it-IT" b="1" spc="-1" dirty="0">
                <a:solidFill>
                  <a:prstClr val="black"/>
                </a:solidFill>
              </a:rPr>
              <a:t>All’apertura della domanda nella parte alta potremo, oltre a selezionare le varie opzioni di validazione, esclusione, inclusione con riserva o semplice salvataggio delle modifiche:</a:t>
            </a:r>
            <a:endParaRPr lang="it-IT" b="1" spc="-1" dirty="0">
              <a:solidFill>
                <a:prstClr val="black"/>
              </a:solidFill>
              <a:ea typeface="Microsoft YaHei"/>
            </a:endParaRPr>
          </a:p>
          <a:p>
            <a:pPr>
              <a:spcBef>
                <a:spcPts val="600"/>
              </a:spcBef>
              <a:spcAft>
                <a:spcPts val="600"/>
              </a:spcAft>
              <a:buClr>
                <a:srgbClr val="000000"/>
              </a:buClr>
              <a:buSzPct val="45000"/>
            </a:pPr>
            <a:r>
              <a:rPr lang="it-IT" spc="-1" dirty="0">
                <a:solidFill>
                  <a:srgbClr val="2A6099"/>
                </a:solidFill>
              </a:rPr>
              <a:t>Visualizzare le note dell’aspirante</a:t>
            </a:r>
            <a:endParaRPr lang="it-IT" spc="-1" dirty="0">
              <a:solidFill>
                <a:prstClr val="black"/>
              </a:solidFill>
              <a:ea typeface="Microsoft YaHei"/>
            </a:endParaRPr>
          </a:p>
          <a:p>
            <a:pPr>
              <a:spcBef>
                <a:spcPts val="600"/>
              </a:spcBef>
              <a:spcAft>
                <a:spcPts val="600"/>
              </a:spcAft>
              <a:buClr>
                <a:srgbClr val="000000"/>
              </a:buClr>
              <a:buSzPct val="45000"/>
            </a:pPr>
            <a:r>
              <a:rPr lang="it-IT" spc="-1" dirty="0">
                <a:solidFill>
                  <a:srgbClr val="FF8000"/>
                </a:solidFill>
              </a:rPr>
              <a:t>Scaricare il pdf della domanda</a:t>
            </a:r>
            <a:endParaRPr lang="it-IT" spc="-1" dirty="0">
              <a:solidFill>
                <a:prstClr val="black"/>
              </a:solidFill>
              <a:ea typeface="Microsoft YaHei"/>
            </a:endParaRPr>
          </a:p>
          <a:p>
            <a:pPr>
              <a:spcBef>
                <a:spcPts val="600"/>
              </a:spcBef>
              <a:spcAft>
                <a:spcPts val="600"/>
              </a:spcAft>
              <a:buClr>
                <a:srgbClr val="000000"/>
              </a:buClr>
              <a:buSzPct val="45000"/>
            </a:pPr>
            <a:r>
              <a:rPr lang="it-IT" spc="-1" dirty="0">
                <a:solidFill>
                  <a:srgbClr val="FF0000"/>
                </a:solidFill>
              </a:rPr>
              <a:t>Visualizzare lo stato della domanda</a:t>
            </a:r>
            <a:endParaRPr lang="it-IT" spc="-1" dirty="0">
              <a:solidFill>
                <a:prstClr val="black"/>
              </a:solidFill>
              <a:ea typeface="Microsoft YaHei"/>
            </a:endParaRPr>
          </a:p>
          <a:p>
            <a:pPr>
              <a:spcBef>
                <a:spcPts val="600"/>
              </a:spcBef>
              <a:spcAft>
                <a:spcPts val="600"/>
              </a:spcAft>
              <a:buClr>
                <a:srgbClr val="000000"/>
              </a:buClr>
              <a:buSzPct val="45000"/>
            </a:pPr>
            <a:r>
              <a:rPr lang="it-IT" spc="-1" dirty="0">
                <a:solidFill>
                  <a:srgbClr val="55308D"/>
                </a:solidFill>
              </a:rPr>
              <a:t>Verificare i punteggi a sistema </a:t>
            </a:r>
            <a:endParaRPr lang="it-IT" spc="-1" dirty="0">
              <a:solidFill>
                <a:prstClr val="black"/>
              </a:solidFill>
              <a:ea typeface="Microsoft YaHei"/>
            </a:endParaRPr>
          </a:p>
          <a:p>
            <a:pPr>
              <a:spcBef>
                <a:spcPts val="600"/>
              </a:spcBef>
              <a:spcAft>
                <a:spcPts val="600"/>
              </a:spcAft>
              <a:buClr>
                <a:srgbClr val="000000"/>
              </a:buClr>
              <a:buSzPct val="45000"/>
            </a:pPr>
            <a:r>
              <a:rPr lang="it-IT" spc="-1" dirty="0">
                <a:solidFill>
                  <a:srgbClr val="158466"/>
                </a:solidFill>
              </a:rPr>
              <a:t>Controllare i dati relativi ad un provvedimento di rettifica/convalida se inserito dall’aspirante.</a:t>
            </a:r>
            <a:endParaRPr lang="it-IT" spc="-1" dirty="0">
              <a:solidFill>
                <a:prstClr val="black"/>
              </a:solidFill>
              <a:ea typeface="Microsoft YaHei"/>
            </a:endParaRPr>
          </a:p>
        </p:txBody>
      </p:sp>
      <p:sp>
        <p:nvSpPr>
          <p:cNvPr id="30" name="Line 5">
            <a:extLst>
              <a:ext uri="{FF2B5EF4-FFF2-40B4-BE49-F238E27FC236}">
                <a16:creationId xmlns:a16="http://schemas.microsoft.com/office/drawing/2014/main" id="{3BB30EE9-6B82-4376-91DD-EC26E9B3A3C1}"/>
              </a:ext>
            </a:extLst>
          </p:cNvPr>
          <p:cNvSpPr/>
          <p:nvPr/>
        </p:nvSpPr>
        <p:spPr>
          <a:xfrm>
            <a:off x="4657725" y="3258742"/>
            <a:ext cx="3257550" cy="328002"/>
          </a:xfrm>
          <a:prstGeom prst="line">
            <a:avLst/>
          </a:prstGeom>
          <a:noFill/>
          <a:ln>
            <a:solidFill>
              <a:srgbClr val="3465A4"/>
            </a:solidFill>
            <a:tailEnd type="triangle" w="med" len="med"/>
          </a:ln>
          <a:effectLst/>
        </p:spPr>
      </p:sp>
      <p:sp>
        <p:nvSpPr>
          <p:cNvPr id="31" name="Line 6">
            <a:extLst>
              <a:ext uri="{FF2B5EF4-FFF2-40B4-BE49-F238E27FC236}">
                <a16:creationId xmlns:a16="http://schemas.microsoft.com/office/drawing/2014/main" id="{25DBA6B3-0511-4092-8DB3-485D20846D65}"/>
              </a:ext>
            </a:extLst>
          </p:cNvPr>
          <p:cNvSpPr/>
          <p:nvPr/>
        </p:nvSpPr>
        <p:spPr>
          <a:xfrm>
            <a:off x="6259275" y="3123906"/>
            <a:ext cx="1656000" cy="858588"/>
          </a:xfrm>
          <a:prstGeom prst="line">
            <a:avLst/>
          </a:prstGeom>
          <a:noFill/>
          <a:ln>
            <a:solidFill>
              <a:srgbClr val="FF8000"/>
            </a:solidFill>
            <a:tailEnd type="triangle" w="med" len="med"/>
          </a:ln>
          <a:effectLst/>
        </p:spPr>
      </p:sp>
      <p:sp>
        <p:nvSpPr>
          <p:cNvPr id="32" name="Line 7">
            <a:extLst>
              <a:ext uri="{FF2B5EF4-FFF2-40B4-BE49-F238E27FC236}">
                <a16:creationId xmlns:a16="http://schemas.microsoft.com/office/drawing/2014/main" id="{1818A0EA-21F2-4C91-90F7-B0F5C7E10287}"/>
              </a:ext>
            </a:extLst>
          </p:cNvPr>
          <p:cNvSpPr/>
          <p:nvPr/>
        </p:nvSpPr>
        <p:spPr>
          <a:xfrm>
            <a:off x="5565684" y="3616580"/>
            <a:ext cx="2349591" cy="858588"/>
          </a:xfrm>
          <a:prstGeom prst="line">
            <a:avLst/>
          </a:prstGeom>
          <a:noFill/>
          <a:ln>
            <a:solidFill>
              <a:srgbClr val="FF0000"/>
            </a:solidFill>
            <a:tailEnd type="triangle" w="med" len="med"/>
          </a:ln>
          <a:effectLst/>
        </p:spPr>
      </p:sp>
      <p:sp>
        <p:nvSpPr>
          <p:cNvPr id="33" name="Line 8">
            <a:extLst>
              <a:ext uri="{FF2B5EF4-FFF2-40B4-BE49-F238E27FC236}">
                <a16:creationId xmlns:a16="http://schemas.microsoft.com/office/drawing/2014/main" id="{7B4C8799-CF80-4BD7-AB92-707B226250C0}"/>
              </a:ext>
            </a:extLst>
          </p:cNvPr>
          <p:cNvSpPr/>
          <p:nvPr/>
        </p:nvSpPr>
        <p:spPr>
          <a:xfrm>
            <a:off x="2085974" y="3599258"/>
            <a:ext cx="5829301" cy="1334239"/>
          </a:xfrm>
          <a:prstGeom prst="line">
            <a:avLst/>
          </a:prstGeom>
          <a:noFill/>
          <a:ln>
            <a:solidFill>
              <a:srgbClr val="55308D"/>
            </a:solidFill>
            <a:tailEnd type="triangle" w="med" len="med"/>
          </a:ln>
          <a:effectLst/>
        </p:spPr>
      </p:sp>
      <p:sp>
        <p:nvSpPr>
          <p:cNvPr id="34" name="Line 9">
            <a:extLst>
              <a:ext uri="{FF2B5EF4-FFF2-40B4-BE49-F238E27FC236}">
                <a16:creationId xmlns:a16="http://schemas.microsoft.com/office/drawing/2014/main" id="{3E7C3F3F-2D46-4430-9F8C-D60A3D6D3625}"/>
              </a:ext>
            </a:extLst>
          </p:cNvPr>
          <p:cNvSpPr/>
          <p:nvPr/>
        </p:nvSpPr>
        <p:spPr>
          <a:xfrm>
            <a:off x="3609974" y="4762426"/>
            <a:ext cx="4305301" cy="792000"/>
          </a:xfrm>
          <a:prstGeom prst="line">
            <a:avLst/>
          </a:prstGeom>
          <a:noFill/>
          <a:ln>
            <a:solidFill>
              <a:srgbClr val="158466"/>
            </a:solidFill>
            <a:tailEnd type="triangle" w="med" len="med"/>
          </a:ln>
          <a:effectLst/>
        </p:spPr>
      </p:sp>
      <p:sp>
        <p:nvSpPr>
          <p:cNvPr id="2" name="Segnaposto numero diapositiva 1">
            <a:extLst>
              <a:ext uri="{FF2B5EF4-FFF2-40B4-BE49-F238E27FC236}">
                <a16:creationId xmlns:a16="http://schemas.microsoft.com/office/drawing/2014/main" id="{D6B0130D-150F-4AF9-8058-64F7C62C8B83}"/>
              </a:ext>
            </a:extLst>
          </p:cNvPr>
          <p:cNvSpPr>
            <a:spLocks noGrp="1"/>
          </p:cNvSpPr>
          <p:nvPr>
            <p:ph type="sldNum" sz="quarter" idx="12"/>
          </p:nvPr>
        </p:nvSpPr>
        <p:spPr/>
        <p:txBody>
          <a:bodyPr/>
          <a:lstStyle/>
          <a:p>
            <a:fld id="{63B71808-55B8-406B-8BCE-4EDE9167064E}" type="slidenum">
              <a:rPr lang="it-IT" smtClean="0"/>
              <a:pPr/>
              <a:t>35</a:t>
            </a:fld>
            <a:endParaRPr lang="it-IT" dirty="0"/>
          </a:p>
        </p:txBody>
      </p:sp>
    </p:spTree>
    <p:extLst>
      <p:ext uri="{BB962C8B-B14F-4D97-AF65-F5344CB8AC3E}">
        <p14:creationId xmlns:p14="http://schemas.microsoft.com/office/powerpoint/2010/main" val="34586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rot="5400000">
            <a:off x="-1827302" y="2002536"/>
            <a:ext cx="4114800"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UIL </a:t>
            </a:r>
            <a:r>
              <a:rPr kumimoji="0" lang="en-US" sz="1100" b="0" i="0" u="none" strike="noStrike" kern="1200" cap="none" spc="0" normalizeH="0" baseline="0" noProof="0" dirty="0" err="1">
                <a:ln>
                  <a:noFill/>
                </a:ln>
                <a:solidFill>
                  <a:schemeClr val="tx1">
                    <a:tint val="75000"/>
                  </a:schemeClr>
                </a:solidFill>
                <a:effectLst/>
                <a:uLnTx/>
                <a:uFillTx/>
                <a:latin typeface="+mn-lt"/>
                <a:ea typeface="+mn-ea"/>
                <a:cs typeface="+mn-cs"/>
              </a:rPr>
              <a:t>Scuola</a:t>
            </a: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 - uilscuola@uilscuola.it</a:t>
            </a:r>
          </a:p>
        </p:txBody>
      </p:sp>
      <p:sp>
        <p:nvSpPr>
          <p:cNvPr id="89" name="Rectangle 8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8738A981-3D73-4D10-920C-02B0CBBA2C54}"/>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kumimoji="0" lang="en-US" altLang="it-IT" sz="2800" i="0" u="none" strike="noStrike" cap="none" spc="0" normalizeH="0" baseline="0" noProof="0" dirty="0">
                <a:ln>
                  <a:noFill/>
                </a:ln>
                <a:effectLst/>
                <a:uLnTx/>
                <a:uFillTx/>
                <a:latin typeface="Garamond" panose="02020404030301010803" pitchFamily="18" charset="0"/>
                <a:ea typeface="+mj-ea"/>
                <a:cs typeface="+mj-cs"/>
              </a:rPr>
              <a:t>-</a:t>
            </a:r>
            <a:r>
              <a:rPr kumimoji="0" lang="it-IT" sz="2800" b="0" i="0" u="none" strike="noStrike" kern="1200" cap="none" spc="-1" normalizeH="0" baseline="0" noProof="0" dirty="0">
                <a:ln>
                  <a:noFill/>
                </a:ln>
                <a:effectLst/>
                <a:uLnTx/>
                <a:uFillTx/>
                <a:latin typeface="Garamond" panose="02020404030301010803" pitchFamily="18" charset="0"/>
              </a:rPr>
              <a:t> Validare una domanda (2ª sez.)</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pic>
        <p:nvPicPr>
          <p:cNvPr id="16" name="Immagine 15">
            <a:extLst>
              <a:ext uri="{FF2B5EF4-FFF2-40B4-BE49-F238E27FC236}">
                <a16:creationId xmlns:a16="http://schemas.microsoft.com/office/drawing/2014/main" id="{9ED9A14C-2974-4CD9-BB98-B715FB6F1B5C}"/>
              </a:ext>
            </a:extLst>
          </p:cNvPr>
          <p:cNvPicPr>
            <a:picLocks noChangeAspect="1"/>
          </p:cNvPicPr>
          <p:nvPr/>
        </p:nvPicPr>
        <p:blipFill>
          <a:blip r:embed="rId2"/>
          <a:stretch>
            <a:fillRect/>
          </a:stretch>
        </p:blipFill>
        <p:spPr>
          <a:xfrm>
            <a:off x="8262860" y="859847"/>
            <a:ext cx="3090940" cy="914479"/>
          </a:xfrm>
          <a:prstGeom prst="rect">
            <a:avLst/>
          </a:prstGeom>
        </p:spPr>
      </p:pic>
      <p:pic>
        <p:nvPicPr>
          <p:cNvPr id="15" name="Immagine 14">
            <a:extLst>
              <a:ext uri="{FF2B5EF4-FFF2-40B4-BE49-F238E27FC236}">
                <a16:creationId xmlns:a16="http://schemas.microsoft.com/office/drawing/2014/main" id="{C948992D-6D13-4D53-B813-4104E6AE4B50}"/>
              </a:ext>
            </a:extLst>
          </p:cNvPr>
          <p:cNvPicPr/>
          <p:nvPr/>
        </p:nvPicPr>
        <p:blipFill>
          <a:blip r:embed="rId3"/>
          <a:stretch/>
        </p:blipFill>
        <p:spPr>
          <a:xfrm>
            <a:off x="460196" y="1996123"/>
            <a:ext cx="8043300" cy="4002030"/>
          </a:xfrm>
          <a:prstGeom prst="rect">
            <a:avLst/>
          </a:prstGeom>
          <a:ln>
            <a:noFill/>
          </a:ln>
        </p:spPr>
      </p:pic>
      <p:sp>
        <p:nvSpPr>
          <p:cNvPr id="17" name="TextShape 4">
            <a:extLst>
              <a:ext uri="{FF2B5EF4-FFF2-40B4-BE49-F238E27FC236}">
                <a16:creationId xmlns:a16="http://schemas.microsoft.com/office/drawing/2014/main" id="{C3713CE7-CBEB-40A5-83D5-E6D4FCC3BB86}"/>
              </a:ext>
            </a:extLst>
          </p:cNvPr>
          <p:cNvSpPr txBox="1"/>
          <p:nvPr/>
        </p:nvSpPr>
        <p:spPr>
          <a:xfrm>
            <a:off x="8784000" y="1996122"/>
            <a:ext cx="3024000" cy="4164557"/>
          </a:xfrm>
          <a:prstGeom prst="rect">
            <a:avLst/>
          </a:prstGeom>
          <a:noFill/>
          <a:ln>
            <a:noFill/>
          </a:ln>
        </p:spPr>
        <p:txBody>
          <a:bodyPr lIns="90000" tIns="45000" rIns="90000" bIns="45000">
            <a:noAutofit/>
          </a:bodyPr>
          <a:lstStyle/>
          <a:p>
            <a:pPr>
              <a:spcBef>
                <a:spcPts val="600"/>
              </a:spcBef>
              <a:spcAft>
                <a:spcPts val="600"/>
              </a:spcAft>
            </a:pPr>
            <a:r>
              <a:rPr lang="it-IT" b="1" spc="-1" dirty="0">
                <a:solidFill>
                  <a:prstClr val="black"/>
                </a:solidFill>
              </a:rPr>
              <a:t>Questa parte della domanda ci consente:</a:t>
            </a:r>
            <a:endParaRPr lang="it-IT" b="1" spc="-1" dirty="0">
              <a:solidFill>
                <a:prstClr val="black"/>
              </a:solidFill>
              <a:ea typeface="Microsoft YaHei"/>
            </a:endParaRPr>
          </a:p>
          <a:p>
            <a:pPr marL="285750" indent="-285750">
              <a:spcBef>
                <a:spcPts val="600"/>
              </a:spcBef>
              <a:spcAft>
                <a:spcPts val="600"/>
              </a:spcAft>
              <a:buClr>
                <a:srgbClr val="000000"/>
              </a:buClr>
              <a:buSzPct val="45000"/>
              <a:buFont typeface="Wingdings" panose="05000000000000000000" pitchFamily="2" charset="2"/>
              <a:buChar char="Ø"/>
            </a:pPr>
            <a:r>
              <a:rPr lang="it-IT" spc="-1" dirty="0">
                <a:solidFill>
                  <a:prstClr val="black"/>
                </a:solidFill>
              </a:rPr>
              <a:t>visualizzare la domanda precedente</a:t>
            </a:r>
            <a:endParaRPr lang="it-IT" spc="-1" dirty="0">
              <a:solidFill>
                <a:prstClr val="black"/>
              </a:solidFill>
              <a:ea typeface="Microsoft YaHei"/>
            </a:endParaRPr>
          </a:p>
          <a:p>
            <a:pPr marL="285750" indent="-285750">
              <a:spcBef>
                <a:spcPts val="600"/>
              </a:spcBef>
              <a:spcAft>
                <a:spcPts val="600"/>
              </a:spcAft>
              <a:buClr>
                <a:srgbClr val="000000"/>
              </a:buClr>
              <a:buSzPct val="45000"/>
              <a:buFont typeface="Wingdings" panose="05000000000000000000" pitchFamily="2" charset="2"/>
              <a:buChar char="Ø"/>
            </a:pPr>
            <a:r>
              <a:rPr lang="it-IT" spc="-1" dirty="0">
                <a:solidFill>
                  <a:prstClr val="black"/>
                </a:solidFill>
              </a:rPr>
              <a:t>visualizzare il punteggio di titoli e servizi inseriti nella domanda del 2014 (dandoci la possibilità di modificarli e inserire relativa nota con le specifiche di modifica)</a:t>
            </a:r>
            <a:endParaRPr lang="it-IT" spc="-1" dirty="0">
              <a:solidFill>
                <a:prstClr val="black"/>
              </a:solidFill>
              <a:ea typeface="Microsoft YaHei"/>
            </a:endParaRPr>
          </a:p>
          <a:p>
            <a:pPr marL="285750" indent="-285750">
              <a:spcBef>
                <a:spcPts val="600"/>
              </a:spcBef>
              <a:spcAft>
                <a:spcPts val="600"/>
              </a:spcAft>
              <a:buClr>
                <a:srgbClr val="000000"/>
              </a:buClr>
              <a:buSzPct val="45000"/>
              <a:buFont typeface="Wingdings" panose="05000000000000000000" pitchFamily="2" charset="2"/>
              <a:buChar char="Ø"/>
            </a:pPr>
            <a:r>
              <a:rPr lang="it-IT" spc="-1" dirty="0">
                <a:solidFill>
                  <a:prstClr val="black"/>
                </a:solidFill>
              </a:rPr>
              <a:t>visionare il punteggio del titolo di accesso e correggere eventuali errori</a:t>
            </a:r>
            <a:r>
              <a:rPr lang="it-IT" spc="-1" dirty="0">
                <a:solidFill>
                  <a:prstClr val="black"/>
                </a:solidFill>
                <a:latin typeface="Times New Roman"/>
              </a:rPr>
              <a:t>. </a:t>
            </a:r>
            <a:endParaRPr lang="it-IT" spc="-1" dirty="0">
              <a:solidFill>
                <a:prstClr val="black"/>
              </a:solidFill>
              <a:latin typeface="Times New Roman"/>
              <a:ea typeface="Microsoft YaHei"/>
            </a:endParaRPr>
          </a:p>
        </p:txBody>
      </p:sp>
      <p:sp>
        <p:nvSpPr>
          <p:cNvPr id="2" name="Segnaposto numero diapositiva 1">
            <a:extLst>
              <a:ext uri="{FF2B5EF4-FFF2-40B4-BE49-F238E27FC236}">
                <a16:creationId xmlns:a16="http://schemas.microsoft.com/office/drawing/2014/main" id="{AB2ADF2F-C80C-4F1A-B03A-EAEC240CA50F}"/>
              </a:ext>
            </a:extLst>
          </p:cNvPr>
          <p:cNvSpPr>
            <a:spLocks noGrp="1"/>
          </p:cNvSpPr>
          <p:nvPr>
            <p:ph type="sldNum" sz="quarter" idx="12"/>
          </p:nvPr>
        </p:nvSpPr>
        <p:spPr/>
        <p:txBody>
          <a:bodyPr/>
          <a:lstStyle/>
          <a:p>
            <a:fld id="{63B71808-55B8-406B-8BCE-4EDE9167064E}" type="slidenum">
              <a:rPr lang="it-IT" smtClean="0"/>
              <a:pPr/>
              <a:t>36</a:t>
            </a:fld>
            <a:endParaRPr lang="it-IT" dirty="0"/>
          </a:p>
        </p:txBody>
      </p:sp>
    </p:spTree>
    <p:extLst>
      <p:ext uri="{BB962C8B-B14F-4D97-AF65-F5344CB8AC3E}">
        <p14:creationId xmlns:p14="http://schemas.microsoft.com/office/powerpoint/2010/main" val="3827568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rot="5400000">
            <a:off x="-1827302" y="2002536"/>
            <a:ext cx="4114800"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UIL </a:t>
            </a:r>
            <a:r>
              <a:rPr kumimoji="0" lang="en-US" sz="1100" b="0" i="0" u="none" strike="noStrike" kern="1200" cap="none" spc="0" normalizeH="0" baseline="0" noProof="0" dirty="0" err="1">
                <a:ln>
                  <a:noFill/>
                </a:ln>
                <a:solidFill>
                  <a:schemeClr val="tx1">
                    <a:tint val="75000"/>
                  </a:schemeClr>
                </a:solidFill>
                <a:effectLst/>
                <a:uLnTx/>
                <a:uFillTx/>
                <a:latin typeface="+mn-lt"/>
                <a:ea typeface="+mn-ea"/>
                <a:cs typeface="+mn-cs"/>
              </a:rPr>
              <a:t>Scuola</a:t>
            </a: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 - uilscuola@uilscuola.it</a:t>
            </a:r>
          </a:p>
        </p:txBody>
      </p:sp>
      <p:sp>
        <p:nvSpPr>
          <p:cNvPr id="89" name="Rectangle 8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8738A981-3D73-4D10-920C-02B0CBBA2C54}"/>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kumimoji="0" lang="en-US" altLang="it-IT" sz="2800" i="0" u="none" strike="noStrike" cap="none" spc="0" normalizeH="0" baseline="0" noProof="0" dirty="0">
                <a:ln>
                  <a:noFill/>
                </a:ln>
                <a:effectLst/>
                <a:uLnTx/>
                <a:uFillTx/>
                <a:latin typeface="Garamond" panose="02020404030301010803" pitchFamily="18" charset="0"/>
                <a:ea typeface="+mj-ea"/>
                <a:cs typeface="+mj-cs"/>
              </a:rPr>
              <a:t>-</a:t>
            </a:r>
            <a:r>
              <a:rPr kumimoji="0" lang="it-IT" sz="2800" i="0" u="none" strike="noStrike" kern="1200" cap="none" spc="-1" normalizeH="0" baseline="0" noProof="0" dirty="0">
                <a:ln>
                  <a:noFill/>
                </a:ln>
                <a:effectLst/>
                <a:uLnTx/>
                <a:uFillTx/>
                <a:latin typeface="Garamond" panose="02020404030301010803" pitchFamily="18" charset="0"/>
              </a:rPr>
              <a:t> </a:t>
            </a:r>
            <a:r>
              <a:rPr kumimoji="0" lang="it-IT" sz="2800" b="0" i="0" u="none" strike="noStrike" kern="1200" cap="none" spc="-1" normalizeH="0" baseline="0" noProof="0" dirty="0">
                <a:ln>
                  <a:noFill/>
                </a:ln>
                <a:effectLst/>
                <a:uLnTx/>
                <a:uFillTx/>
                <a:latin typeface="Garamond" panose="02020404030301010803" pitchFamily="18" charset="0"/>
              </a:rPr>
              <a:t>Validare una domanda (3ª sez.)</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pic>
        <p:nvPicPr>
          <p:cNvPr id="16" name="Immagine 15">
            <a:extLst>
              <a:ext uri="{FF2B5EF4-FFF2-40B4-BE49-F238E27FC236}">
                <a16:creationId xmlns:a16="http://schemas.microsoft.com/office/drawing/2014/main" id="{9ED9A14C-2974-4CD9-BB98-B715FB6F1B5C}"/>
              </a:ext>
            </a:extLst>
          </p:cNvPr>
          <p:cNvPicPr>
            <a:picLocks noChangeAspect="1"/>
          </p:cNvPicPr>
          <p:nvPr/>
        </p:nvPicPr>
        <p:blipFill>
          <a:blip r:embed="rId2"/>
          <a:stretch>
            <a:fillRect/>
          </a:stretch>
        </p:blipFill>
        <p:spPr>
          <a:xfrm>
            <a:off x="8262860" y="859847"/>
            <a:ext cx="3090940" cy="914479"/>
          </a:xfrm>
          <a:prstGeom prst="rect">
            <a:avLst/>
          </a:prstGeom>
        </p:spPr>
      </p:pic>
      <p:sp>
        <p:nvSpPr>
          <p:cNvPr id="10" name="TextShape 4">
            <a:extLst>
              <a:ext uri="{FF2B5EF4-FFF2-40B4-BE49-F238E27FC236}">
                <a16:creationId xmlns:a16="http://schemas.microsoft.com/office/drawing/2014/main" id="{AECE0F64-955C-48F4-AEFA-5C4A6C2B8590}"/>
              </a:ext>
            </a:extLst>
          </p:cNvPr>
          <p:cNvSpPr txBox="1"/>
          <p:nvPr/>
        </p:nvSpPr>
        <p:spPr>
          <a:xfrm>
            <a:off x="9105900" y="2038350"/>
            <a:ext cx="2743200" cy="4298370"/>
          </a:xfrm>
          <a:prstGeom prst="rect">
            <a:avLst/>
          </a:prstGeom>
          <a:noFill/>
          <a:ln>
            <a:noFill/>
          </a:ln>
        </p:spPr>
        <p:txBody>
          <a:bodyPr lIns="90000" tIns="45000" rIns="90000" bIns="45000">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it-IT" sz="1800" b="1" i="0" u="none" strike="noStrike" kern="0" cap="none" spc="-1" normalizeH="0" baseline="0" noProof="0" dirty="0">
                <a:ln>
                  <a:noFill/>
                </a:ln>
                <a:solidFill>
                  <a:prstClr val="black"/>
                </a:solidFill>
                <a:effectLst/>
                <a:uLnTx/>
                <a:uFillTx/>
              </a:rPr>
              <a:t>In questa sezione sono visibili e rettificabili i titoli aggiuntivi dichiarati dall’aspirante. </a:t>
            </a:r>
            <a:endParaRPr kumimoji="0" lang="it-IT" sz="1800" b="1" i="0" u="none" strike="noStrike" kern="0" cap="none" spc="-1" normalizeH="0" baseline="0" noProof="0" dirty="0">
              <a:ln>
                <a:noFill/>
              </a:ln>
              <a:solidFill>
                <a:prstClr val="black"/>
              </a:solidFill>
              <a:effectLst/>
              <a:uLnTx/>
              <a:uFillTx/>
              <a:ea typeface="Microsoft YaHei"/>
            </a:endParaRPr>
          </a:p>
          <a:p>
            <a:pPr marL="0" marR="0" lvl="0" indent="0" defTabSz="914400" eaLnBrk="1" fontAlgn="auto" latinLnBrk="0" hangingPunct="1">
              <a:lnSpc>
                <a:spcPct val="100000"/>
              </a:lnSpc>
              <a:spcBef>
                <a:spcPts val="600"/>
              </a:spcBef>
              <a:spcAft>
                <a:spcPts val="600"/>
              </a:spcAft>
              <a:buClrTx/>
              <a:buSzTx/>
              <a:buFontTx/>
              <a:buNone/>
              <a:tabLst/>
              <a:defRPr/>
            </a:pPr>
            <a:r>
              <a:rPr kumimoji="0" lang="it-IT" sz="1800" b="0" i="0" u="none" strike="noStrike" kern="0" cap="none" spc="-1" normalizeH="0" baseline="0" noProof="0" dirty="0">
                <a:ln>
                  <a:noFill/>
                </a:ln>
                <a:solidFill>
                  <a:prstClr val="black"/>
                </a:solidFill>
                <a:effectLst/>
                <a:uLnTx/>
                <a:uFillTx/>
              </a:rPr>
              <a:t>Sono rettificabili sia quelli inseriti nel 2017 sia quelli inseriti nella compilazione della domanda del 2021.</a:t>
            </a:r>
            <a:endParaRPr kumimoji="0" lang="it-IT" sz="1800" b="0" i="0" u="none" strike="noStrike" kern="0" cap="none" spc="-1" normalizeH="0" baseline="0" noProof="0" dirty="0">
              <a:ln>
                <a:noFill/>
              </a:ln>
              <a:solidFill>
                <a:prstClr val="black"/>
              </a:solidFill>
              <a:effectLst/>
              <a:uLnTx/>
              <a:uFillTx/>
              <a:ea typeface="Microsoft YaHei"/>
            </a:endParaRPr>
          </a:p>
          <a:p>
            <a:pPr marL="0" marR="0" lvl="0" indent="0" defTabSz="914400" eaLnBrk="1" fontAlgn="auto" latinLnBrk="0" hangingPunct="1">
              <a:lnSpc>
                <a:spcPct val="100000"/>
              </a:lnSpc>
              <a:spcBef>
                <a:spcPts val="600"/>
              </a:spcBef>
              <a:spcAft>
                <a:spcPts val="600"/>
              </a:spcAft>
              <a:buClrTx/>
              <a:buSzTx/>
              <a:buFontTx/>
              <a:buNone/>
              <a:tabLst/>
              <a:defRPr/>
            </a:pPr>
            <a:r>
              <a:rPr kumimoji="0" lang="it-IT" sz="1800" b="0" i="0" u="none" strike="noStrike" kern="0" cap="none" spc="-1" normalizeH="0" baseline="0" noProof="0" dirty="0">
                <a:ln>
                  <a:noFill/>
                </a:ln>
                <a:solidFill>
                  <a:prstClr val="black"/>
                </a:solidFill>
                <a:effectLst/>
                <a:uLnTx/>
                <a:uFillTx/>
                <a:ea typeface="Microsoft YaHei"/>
              </a:rPr>
              <a:t>Bisogna consultare il modello pdf o le eventuali dichiarazioni dell’aspirante per procedere ad eventuali rettifiche, anche del punteggio precedente.</a:t>
            </a:r>
          </a:p>
        </p:txBody>
      </p:sp>
      <p:pic>
        <p:nvPicPr>
          <p:cNvPr id="11" name="Immagine 10">
            <a:extLst>
              <a:ext uri="{FF2B5EF4-FFF2-40B4-BE49-F238E27FC236}">
                <a16:creationId xmlns:a16="http://schemas.microsoft.com/office/drawing/2014/main" id="{0AEBE8CE-1B81-4D1F-AC08-F234368DFA40}"/>
              </a:ext>
            </a:extLst>
          </p:cNvPr>
          <p:cNvPicPr/>
          <p:nvPr/>
        </p:nvPicPr>
        <p:blipFill>
          <a:blip r:embed="rId3"/>
          <a:stretch/>
        </p:blipFill>
        <p:spPr>
          <a:xfrm>
            <a:off x="412661" y="2152777"/>
            <a:ext cx="8509680" cy="2962800"/>
          </a:xfrm>
          <a:prstGeom prst="rect">
            <a:avLst/>
          </a:prstGeom>
          <a:ln>
            <a:noFill/>
          </a:ln>
        </p:spPr>
      </p:pic>
      <p:sp>
        <p:nvSpPr>
          <p:cNvPr id="13" name="CasellaDiTesto 12">
            <a:extLst>
              <a:ext uri="{FF2B5EF4-FFF2-40B4-BE49-F238E27FC236}">
                <a16:creationId xmlns:a16="http://schemas.microsoft.com/office/drawing/2014/main" id="{B5880DE3-0139-4D30-B812-AAE618845C4F}"/>
              </a:ext>
            </a:extLst>
          </p:cNvPr>
          <p:cNvSpPr txBox="1"/>
          <p:nvPr/>
        </p:nvSpPr>
        <p:spPr>
          <a:xfrm>
            <a:off x="412662" y="5628821"/>
            <a:ext cx="850967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283"/>
              </a:spcBef>
              <a:spcAft>
                <a:spcPts val="283"/>
              </a:spcAft>
              <a:buClrTx/>
              <a:buSzTx/>
              <a:buFontTx/>
              <a:buNone/>
              <a:tabLst/>
              <a:defRPr/>
            </a:pPr>
            <a:r>
              <a:rPr kumimoji="0" lang="it-IT" sz="1600" b="0" i="0" u="none" strike="noStrike" kern="0" cap="none" spc="-1" normalizeH="0" baseline="0" noProof="0" dirty="0">
                <a:ln>
                  <a:noFill/>
                </a:ln>
                <a:solidFill>
                  <a:srgbClr val="C00000"/>
                </a:solidFill>
                <a:effectLst/>
                <a:uLnTx/>
                <a:uFillTx/>
                <a:ea typeface="+mn-ea"/>
                <a:cs typeface="+mn-cs"/>
              </a:rPr>
              <a:t>Anche </a:t>
            </a:r>
            <a:r>
              <a:rPr lang="it-IT" sz="1600" kern="0" spc="-1" dirty="0">
                <a:solidFill>
                  <a:srgbClr val="C00000"/>
                </a:solidFill>
              </a:rPr>
              <a:t>in questa sezione</a:t>
            </a:r>
            <a:r>
              <a:rPr kumimoji="0" lang="it-IT" sz="1600" b="0" i="0" u="none" strike="noStrike" kern="0" cap="none" spc="-1" normalizeH="0" baseline="0" noProof="0" dirty="0">
                <a:ln>
                  <a:noFill/>
                </a:ln>
                <a:solidFill>
                  <a:srgbClr val="C00000"/>
                </a:solidFill>
                <a:effectLst/>
                <a:uLnTx/>
                <a:uFillTx/>
                <a:ea typeface="+mn-ea"/>
                <a:cs typeface="+mn-cs"/>
              </a:rPr>
              <a:t> è possibile inserire delle note per motivare l’eventuale rettifica.</a:t>
            </a:r>
            <a:endParaRPr kumimoji="0" lang="it-IT" sz="1600" b="0" i="0" u="none" strike="noStrike" kern="0" cap="none" spc="-1" normalizeH="0" baseline="0" noProof="0" dirty="0">
              <a:ln>
                <a:noFill/>
              </a:ln>
              <a:solidFill>
                <a:srgbClr val="C00000"/>
              </a:solidFill>
              <a:effectLst/>
              <a:uLnTx/>
              <a:uFillTx/>
              <a:ea typeface="Microsoft YaHei"/>
              <a:cs typeface="+mn-cs"/>
            </a:endParaRPr>
          </a:p>
        </p:txBody>
      </p:sp>
      <p:sp>
        <p:nvSpPr>
          <p:cNvPr id="2" name="Segnaposto numero diapositiva 1">
            <a:extLst>
              <a:ext uri="{FF2B5EF4-FFF2-40B4-BE49-F238E27FC236}">
                <a16:creationId xmlns:a16="http://schemas.microsoft.com/office/drawing/2014/main" id="{4C541B23-1902-4BEE-B487-9CF5B2017945}"/>
              </a:ext>
            </a:extLst>
          </p:cNvPr>
          <p:cNvSpPr>
            <a:spLocks noGrp="1"/>
          </p:cNvSpPr>
          <p:nvPr>
            <p:ph type="sldNum" sz="quarter" idx="12"/>
          </p:nvPr>
        </p:nvSpPr>
        <p:spPr/>
        <p:txBody>
          <a:bodyPr/>
          <a:lstStyle/>
          <a:p>
            <a:fld id="{63B71808-55B8-406B-8BCE-4EDE9167064E}" type="slidenum">
              <a:rPr lang="it-IT" smtClean="0"/>
              <a:pPr/>
              <a:t>37</a:t>
            </a:fld>
            <a:endParaRPr lang="it-IT" dirty="0"/>
          </a:p>
        </p:txBody>
      </p:sp>
    </p:spTree>
    <p:extLst>
      <p:ext uri="{BB962C8B-B14F-4D97-AF65-F5344CB8AC3E}">
        <p14:creationId xmlns:p14="http://schemas.microsoft.com/office/powerpoint/2010/main" val="2982849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rot="5400000">
            <a:off x="-1827302" y="2002536"/>
            <a:ext cx="4114800"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UIL </a:t>
            </a:r>
            <a:r>
              <a:rPr kumimoji="0" lang="en-US" sz="1100" b="0" i="0" u="none" strike="noStrike" kern="1200" cap="none" spc="0" normalizeH="0" baseline="0" noProof="0" dirty="0" err="1">
                <a:ln>
                  <a:noFill/>
                </a:ln>
                <a:solidFill>
                  <a:schemeClr val="tx1">
                    <a:tint val="75000"/>
                  </a:schemeClr>
                </a:solidFill>
                <a:effectLst/>
                <a:uLnTx/>
                <a:uFillTx/>
                <a:latin typeface="+mn-lt"/>
                <a:ea typeface="+mn-ea"/>
                <a:cs typeface="+mn-cs"/>
              </a:rPr>
              <a:t>Scuola</a:t>
            </a: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 - uilscuola@uilscuola.it</a:t>
            </a:r>
          </a:p>
        </p:txBody>
      </p:sp>
      <p:sp>
        <p:nvSpPr>
          <p:cNvPr id="89" name="Rectangle 8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8738A981-3D73-4D10-920C-02B0CBBA2C54}"/>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kumimoji="0" lang="it-IT" sz="2800" b="0" i="0" u="none" strike="noStrike" kern="1200" cap="none" spc="-1" normalizeH="0" baseline="0" noProof="0" dirty="0">
                <a:ln>
                  <a:noFill/>
                </a:ln>
                <a:effectLst/>
                <a:uLnTx/>
                <a:uFillTx/>
                <a:latin typeface="Garamond" panose="02020404030301010803" pitchFamily="18" charset="0"/>
              </a:rPr>
              <a:t> Validare una domanda </a:t>
            </a:r>
            <a:r>
              <a:rPr kumimoji="0" lang="it-IT" sz="2000" b="0" i="0" u="none" strike="noStrike" kern="1200" cap="none" spc="-1" normalizeH="0" baseline="0" noProof="0" dirty="0">
                <a:ln>
                  <a:noFill/>
                </a:ln>
                <a:effectLst/>
                <a:uLnTx/>
                <a:uFillTx/>
                <a:latin typeface="Calibri"/>
                <a:ea typeface="+mn-ea"/>
                <a:cs typeface="+mn-cs"/>
              </a:rPr>
              <a:t>(4ª sez.)</a:t>
            </a:r>
            <a:endParaRPr kumimoji="0" lang="it-IT" sz="3200" b="0" i="0" u="none" strike="noStrike" kern="1200" cap="none" spc="-1" normalizeH="0" baseline="0" noProof="0" dirty="0">
              <a:ln>
                <a:noFill/>
              </a:ln>
              <a:effectLst/>
              <a:uLnTx/>
              <a:uFillTx/>
              <a:latin typeface="Arial"/>
              <a:ea typeface="+mn-ea"/>
              <a:cs typeface="+mn-cs"/>
            </a:endParaRP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pic>
        <p:nvPicPr>
          <p:cNvPr id="16" name="Immagine 15">
            <a:extLst>
              <a:ext uri="{FF2B5EF4-FFF2-40B4-BE49-F238E27FC236}">
                <a16:creationId xmlns:a16="http://schemas.microsoft.com/office/drawing/2014/main" id="{9ED9A14C-2974-4CD9-BB98-B715FB6F1B5C}"/>
              </a:ext>
            </a:extLst>
          </p:cNvPr>
          <p:cNvPicPr>
            <a:picLocks noChangeAspect="1"/>
          </p:cNvPicPr>
          <p:nvPr/>
        </p:nvPicPr>
        <p:blipFill>
          <a:blip r:embed="rId2"/>
          <a:stretch>
            <a:fillRect/>
          </a:stretch>
        </p:blipFill>
        <p:spPr>
          <a:xfrm>
            <a:off x="8262860" y="859847"/>
            <a:ext cx="3090940" cy="914479"/>
          </a:xfrm>
          <a:prstGeom prst="rect">
            <a:avLst/>
          </a:prstGeom>
        </p:spPr>
      </p:pic>
      <p:sp>
        <p:nvSpPr>
          <p:cNvPr id="12" name="TextShape 4">
            <a:extLst>
              <a:ext uri="{FF2B5EF4-FFF2-40B4-BE49-F238E27FC236}">
                <a16:creationId xmlns:a16="http://schemas.microsoft.com/office/drawing/2014/main" id="{BCE325AF-ADBF-4A00-969B-DD9B527ADD3D}"/>
              </a:ext>
            </a:extLst>
          </p:cNvPr>
          <p:cNvSpPr txBox="1"/>
          <p:nvPr/>
        </p:nvSpPr>
        <p:spPr>
          <a:xfrm>
            <a:off x="7715250" y="1992880"/>
            <a:ext cx="4162425" cy="4400721"/>
          </a:xfrm>
          <a:prstGeom prst="rect">
            <a:avLst/>
          </a:prstGeom>
          <a:noFill/>
          <a:ln>
            <a:noFill/>
          </a:ln>
        </p:spPr>
        <p:txBody>
          <a:bodyPr lIns="90000" tIns="45000" rIns="90000" bIns="45000">
            <a:noAutofit/>
          </a:bodyPr>
          <a:lstStyle/>
          <a:p>
            <a:pPr marR="0" lvl="0" defTabSz="914400" eaLnBrk="1" fontAlgn="auto" latinLnBrk="0" hangingPunct="1">
              <a:lnSpc>
                <a:spcPct val="100000"/>
              </a:lnSpc>
              <a:spcBef>
                <a:spcPts val="600"/>
              </a:spcBef>
              <a:spcAft>
                <a:spcPts val="600"/>
              </a:spcAft>
              <a:buClr>
                <a:srgbClr val="000000"/>
              </a:buClr>
              <a:buSzPct val="45000"/>
              <a:tabLst/>
              <a:defRPr/>
            </a:pPr>
            <a:r>
              <a:rPr kumimoji="0" lang="it-IT" sz="1600" b="1" i="0" u="none" strike="noStrike" kern="0" cap="none" spc="-1" normalizeH="0" baseline="0" noProof="0" dirty="0">
                <a:ln>
                  <a:noFill/>
                </a:ln>
                <a:solidFill>
                  <a:prstClr val="black"/>
                </a:solidFill>
                <a:effectLst/>
                <a:uLnTx/>
                <a:uFillTx/>
              </a:rPr>
              <a:t>Questa è la sezione della domanda riguardante i servizi in cui possiamo consultare i servizi dichiarati e correggere eventuali errori di sistema.</a:t>
            </a:r>
          </a:p>
          <a:p>
            <a:pPr marR="0" lvl="0" defTabSz="914400" eaLnBrk="1" fontAlgn="auto" latinLnBrk="0" hangingPunct="1">
              <a:lnSpc>
                <a:spcPct val="100000"/>
              </a:lnSpc>
              <a:spcAft>
                <a:spcPts val="600"/>
              </a:spcAft>
              <a:buClr>
                <a:srgbClr val="000000"/>
              </a:buClr>
              <a:buSzPct val="45000"/>
              <a:tabLst/>
              <a:defRPr/>
            </a:pPr>
            <a:r>
              <a:rPr kumimoji="0" lang="it-IT" sz="1500" b="0" i="0" u="none" strike="noStrike" kern="0" cap="none" spc="-1" normalizeH="0" baseline="0" noProof="0" dirty="0">
                <a:ln>
                  <a:noFill/>
                </a:ln>
                <a:solidFill>
                  <a:prstClr val="black"/>
                </a:solidFill>
                <a:effectLst/>
                <a:uLnTx/>
                <a:uFillTx/>
              </a:rPr>
              <a:t>Oppure includere nel punteggio finale servizi non valutati e/o non dichiarati nella precedente domanda, ma inclusi nella dichiarazione infatti tutti i servizi dichiarati manualmente se precedenti al 31 Ottobre del 2017 non verranno valutati e dovranno essere inseriti a mano dalla segreteria confrontando il dato dei punteggi già inseriti nel 2017. </a:t>
            </a:r>
          </a:p>
          <a:p>
            <a:pPr marR="0" lvl="0" defTabSz="914400" eaLnBrk="1" fontAlgn="auto" latinLnBrk="0" hangingPunct="1">
              <a:lnSpc>
                <a:spcPct val="100000"/>
              </a:lnSpc>
              <a:spcBef>
                <a:spcPts val="0"/>
              </a:spcBef>
              <a:spcAft>
                <a:spcPts val="600"/>
              </a:spcAft>
              <a:buClr>
                <a:srgbClr val="000000"/>
              </a:buClr>
              <a:buSzPct val="45000"/>
              <a:tabLst/>
              <a:defRPr/>
            </a:pPr>
            <a:r>
              <a:rPr kumimoji="0" lang="it-IT" sz="1500" b="0" i="0" u="none" strike="noStrike" kern="0" cap="none" spc="-1" normalizeH="0" baseline="0" noProof="0" dirty="0">
                <a:ln>
                  <a:noFill/>
                </a:ln>
                <a:solidFill>
                  <a:prstClr val="black"/>
                </a:solidFill>
                <a:effectLst/>
                <a:uLnTx/>
                <a:uFillTx/>
              </a:rPr>
              <a:t>Infine valideremo eventuali preferenze e ultimare il perfezionamento della domanda scegliendo:</a:t>
            </a:r>
          </a:p>
          <a:p>
            <a:pPr marL="285750" marR="0" lvl="0" indent="-285750" defTabSz="914400" eaLnBrk="1" fontAlgn="auto" latinLnBrk="0" hangingPunct="1">
              <a:lnSpc>
                <a:spcPct val="100000"/>
              </a:lnSpc>
              <a:spcBef>
                <a:spcPts val="0"/>
              </a:spcBef>
              <a:spcAft>
                <a:spcPts val="600"/>
              </a:spcAft>
              <a:buClr>
                <a:srgbClr val="000000"/>
              </a:buClr>
              <a:buSzPct val="45000"/>
              <a:buFont typeface="Wingdings" panose="05000000000000000000" pitchFamily="2" charset="2"/>
              <a:buChar char="Ø"/>
              <a:tabLst/>
              <a:defRPr/>
            </a:pPr>
            <a:r>
              <a:rPr lang="it-IT" sz="1500" kern="0" spc="-1" dirty="0">
                <a:solidFill>
                  <a:prstClr val="black"/>
                </a:solidFill>
              </a:rPr>
              <a:t>s</a:t>
            </a:r>
            <a:r>
              <a:rPr kumimoji="0" lang="it-IT" sz="1500" b="0" i="0" u="none" strike="noStrike" kern="0" cap="none" spc="-1" normalizeH="0" baseline="0" noProof="0" dirty="0">
                <a:ln>
                  <a:noFill/>
                </a:ln>
                <a:solidFill>
                  <a:prstClr val="black"/>
                </a:solidFill>
                <a:effectLst/>
                <a:uLnTx/>
                <a:uFillTx/>
              </a:rPr>
              <a:t>alva e valida</a:t>
            </a:r>
          </a:p>
          <a:p>
            <a:pPr marL="285750" marR="0" lvl="0" indent="-285750" defTabSz="914400" eaLnBrk="1" fontAlgn="auto" latinLnBrk="0" hangingPunct="1">
              <a:lnSpc>
                <a:spcPct val="100000"/>
              </a:lnSpc>
              <a:spcBef>
                <a:spcPts val="0"/>
              </a:spcBef>
              <a:spcAft>
                <a:spcPts val="0"/>
              </a:spcAft>
              <a:buClr>
                <a:srgbClr val="000000"/>
              </a:buClr>
              <a:buSzPct val="45000"/>
              <a:buFont typeface="Wingdings" panose="05000000000000000000" pitchFamily="2" charset="2"/>
              <a:buChar char="Ø"/>
              <a:tabLst/>
              <a:defRPr/>
            </a:pPr>
            <a:r>
              <a:rPr kumimoji="0" lang="it-IT" sz="1500" b="0" i="0" u="none" strike="noStrike" kern="0" cap="none" spc="-1" normalizeH="0" baseline="0" noProof="0" dirty="0">
                <a:ln>
                  <a:noFill/>
                </a:ln>
                <a:solidFill>
                  <a:prstClr val="black"/>
                </a:solidFill>
                <a:effectLst/>
                <a:uLnTx/>
                <a:uFillTx/>
              </a:rPr>
              <a:t>includi con riserva</a:t>
            </a:r>
          </a:p>
          <a:p>
            <a:pPr marL="285750" marR="0" lvl="0" indent="-285750" defTabSz="914400" eaLnBrk="1" fontAlgn="auto" latinLnBrk="0" hangingPunct="1">
              <a:lnSpc>
                <a:spcPct val="100000"/>
              </a:lnSpc>
              <a:spcBef>
                <a:spcPts val="0"/>
              </a:spcBef>
              <a:spcAft>
                <a:spcPts val="0"/>
              </a:spcAft>
              <a:buClr>
                <a:srgbClr val="000000"/>
              </a:buClr>
              <a:buSzPct val="45000"/>
              <a:buFont typeface="Wingdings" panose="05000000000000000000" pitchFamily="2" charset="2"/>
              <a:buChar char="Ø"/>
              <a:tabLst/>
              <a:defRPr/>
            </a:pPr>
            <a:r>
              <a:rPr lang="it-IT" sz="1500" kern="0" spc="-1" dirty="0">
                <a:solidFill>
                  <a:prstClr val="black"/>
                </a:solidFill>
              </a:rPr>
              <a:t>e</a:t>
            </a:r>
            <a:r>
              <a:rPr kumimoji="0" lang="it-IT" sz="1500" b="0" i="0" u="none" strike="noStrike" kern="0" cap="none" spc="-1" normalizeH="0" baseline="0" noProof="0" dirty="0">
                <a:ln>
                  <a:noFill/>
                </a:ln>
                <a:solidFill>
                  <a:prstClr val="black"/>
                </a:solidFill>
                <a:effectLst/>
                <a:uLnTx/>
                <a:uFillTx/>
              </a:rPr>
              <a:t>scludi</a:t>
            </a:r>
          </a:p>
        </p:txBody>
      </p:sp>
      <p:pic>
        <p:nvPicPr>
          <p:cNvPr id="15" name="Immagine 14">
            <a:extLst>
              <a:ext uri="{FF2B5EF4-FFF2-40B4-BE49-F238E27FC236}">
                <a16:creationId xmlns:a16="http://schemas.microsoft.com/office/drawing/2014/main" id="{774B07ED-9B0A-4004-9582-9B971F05CA40}"/>
              </a:ext>
            </a:extLst>
          </p:cNvPr>
          <p:cNvPicPr/>
          <p:nvPr/>
        </p:nvPicPr>
        <p:blipFill>
          <a:blip r:embed="rId3"/>
          <a:stretch/>
        </p:blipFill>
        <p:spPr>
          <a:xfrm>
            <a:off x="456001" y="2072760"/>
            <a:ext cx="7106850" cy="3975615"/>
          </a:xfrm>
          <a:prstGeom prst="rect">
            <a:avLst/>
          </a:prstGeom>
          <a:ln>
            <a:noFill/>
          </a:ln>
        </p:spPr>
      </p:pic>
      <p:sp>
        <p:nvSpPr>
          <p:cNvPr id="17" name="Line 5">
            <a:extLst>
              <a:ext uri="{FF2B5EF4-FFF2-40B4-BE49-F238E27FC236}">
                <a16:creationId xmlns:a16="http://schemas.microsoft.com/office/drawing/2014/main" id="{65705EA6-1183-4744-B9BA-4B94D7FD4D2A}"/>
              </a:ext>
            </a:extLst>
          </p:cNvPr>
          <p:cNvSpPr/>
          <p:nvPr/>
        </p:nvSpPr>
        <p:spPr>
          <a:xfrm flipV="1">
            <a:off x="6750860" y="3629035"/>
            <a:ext cx="1008000" cy="12815"/>
          </a:xfrm>
          <a:prstGeom prst="line">
            <a:avLst/>
          </a:prstGeom>
          <a:noFill/>
          <a:ln>
            <a:solidFill>
              <a:srgbClr val="3465A4"/>
            </a:solidFill>
            <a:tailEnd type="triangle" w="med" len="med"/>
          </a:ln>
          <a:effectLst/>
        </p:spPr>
      </p:sp>
      <p:sp>
        <p:nvSpPr>
          <p:cNvPr id="18" name="Line 6">
            <a:extLst>
              <a:ext uri="{FF2B5EF4-FFF2-40B4-BE49-F238E27FC236}">
                <a16:creationId xmlns:a16="http://schemas.microsoft.com/office/drawing/2014/main" id="{0737E994-9884-4A0D-A93D-F7580DDEA0EF}"/>
              </a:ext>
            </a:extLst>
          </p:cNvPr>
          <p:cNvSpPr/>
          <p:nvPr/>
        </p:nvSpPr>
        <p:spPr>
          <a:xfrm flipV="1">
            <a:off x="7058851" y="3802060"/>
            <a:ext cx="700009" cy="12815"/>
          </a:xfrm>
          <a:prstGeom prst="line">
            <a:avLst/>
          </a:prstGeom>
          <a:noFill/>
          <a:ln>
            <a:solidFill>
              <a:srgbClr val="3465A4"/>
            </a:solidFill>
            <a:tailEnd type="triangle" w="med" len="med"/>
          </a:ln>
          <a:effectLst/>
        </p:spPr>
      </p:sp>
      <p:sp>
        <p:nvSpPr>
          <p:cNvPr id="2" name="Segnaposto numero diapositiva 1">
            <a:extLst>
              <a:ext uri="{FF2B5EF4-FFF2-40B4-BE49-F238E27FC236}">
                <a16:creationId xmlns:a16="http://schemas.microsoft.com/office/drawing/2014/main" id="{FE862E41-041E-43AE-BF8F-2927C9F5B683}"/>
              </a:ext>
            </a:extLst>
          </p:cNvPr>
          <p:cNvSpPr>
            <a:spLocks noGrp="1"/>
          </p:cNvSpPr>
          <p:nvPr>
            <p:ph type="sldNum" sz="quarter" idx="12"/>
          </p:nvPr>
        </p:nvSpPr>
        <p:spPr/>
        <p:txBody>
          <a:bodyPr/>
          <a:lstStyle/>
          <a:p>
            <a:fld id="{63B71808-55B8-406B-8BCE-4EDE9167064E}" type="slidenum">
              <a:rPr lang="it-IT" smtClean="0"/>
              <a:pPr/>
              <a:t>38</a:t>
            </a:fld>
            <a:endParaRPr lang="it-IT" dirty="0"/>
          </a:p>
        </p:txBody>
      </p:sp>
    </p:spTree>
    <p:extLst>
      <p:ext uri="{BB962C8B-B14F-4D97-AF65-F5344CB8AC3E}">
        <p14:creationId xmlns:p14="http://schemas.microsoft.com/office/powerpoint/2010/main" val="3434357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78" name="Rectangle 77">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
            <a:extLst>
              <a:ext uri="{FF2B5EF4-FFF2-40B4-BE49-F238E27FC236}">
                <a16:creationId xmlns:a16="http://schemas.microsoft.com/office/drawing/2014/main" id="{42F59F72-2A90-48BB-B8A2-27DBDFB6CED3}"/>
              </a:ext>
            </a:extLst>
          </p:cNvPr>
          <p:cNvSpPr>
            <a:spLocks noChangeArrowheads="1"/>
          </p:cNvSpPr>
          <p:nvPr/>
        </p:nvSpPr>
        <p:spPr bwMode="auto">
          <a:xfrm>
            <a:off x="682431" y="586822"/>
            <a:ext cx="4301773"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it-IT" sz="2800" b="1" i="0" u="none" strike="noStrike" kern="1200" cap="none" spc="0" normalizeH="0" baseline="0" noProof="0" dirty="0">
                <a:ln>
                  <a:noFill/>
                </a:ln>
                <a:effectLst/>
                <a:uLnTx/>
                <a:uFillTx/>
                <a:latin typeface="Garamond" panose="02020404030301010803" pitchFamily="18" charset="0"/>
              </a:rPr>
              <a:t>FUNZIONI SIDI </a:t>
            </a:r>
            <a:br>
              <a:rPr kumimoji="0" lang="en-US" altLang="it-IT" sz="2800" b="1" i="0" u="none" strike="noStrike" kern="1200" cap="none" spc="0" normalizeH="0" baseline="0" noProof="0" dirty="0">
                <a:ln>
                  <a:noFill/>
                </a:ln>
                <a:effectLst/>
                <a:uLnTx/>
                <a:uFillTx/>
                <a:latin typeface="Garamond" panose="02020404030301010803" pitchFamily="18" charset="0"/>
              </a:rPr>
            </a:br>
            <a:r>
              <a:rPr kumimoji="0" lang="en-US" altLang="it-IT" sz="2800" i="0" u="none" strike="noStrike" kern="1200" cap="none" spc="0" normalizeH="0" baseline="0" noProof="0" dirty="0">
                <a:ln>
                  <a:noFill/>
                </a:ln>
                <a:effectLst/>
                <a:uLnTx/>
                <a:uFillTx/>
                <a:latin typeface="Garamond" panose="02020404030301010803" pitchFamily="18" charset="0"/>
              </a:rPr>
              <a:t>Gestione posizione</a:t>
            </a:r>
          </a:p>
        </p:txBody>
      </p:sp>
      <p:sp>
        <p:nvSpPr>
          <p:cNvPr id="80" name="Rectangle 79">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554415" y="2676139"/>
            <a:ext cx="11167447" cy="40453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1200"/>
              </a:spcAft>
              <a:buClrTx/>
              <a:buSzTx/>
              <a:buFontTx/>
              <a:buNone/>
              <a:tabLst>
                <a:tab pos="266700" algn="l"/>
              </a:tabLst>
              <a:defRPr/>
            </a:pPr>
            <a:r>
              <a:rPr kumimoji="0" lang="it-IT"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Constantia" pitchFamily="18" charset="0"/>
              </a:rPr>
              <a:t>LA FUNZIONE DI GESTIONE DELLE POSIZIONI CONSENTE:</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tab pos="266700" algn="l"/>
              </a:tabLst>
              <a:defRPr/>
            </a:pPr>
            <a:r>
              <a:rPr kumimoji="0" lang="it-IT" altLang="zh-CN" sz="2000" i="0" u="none" strike="noStrike" kern="1200" cap="none" spc="0" normalizeH="0" baseline="0" noProof="0" dirty="0">
                <a:ln>
                  <a:noFill/>
                </a:ln>
                <a:solidFill>
                  <a:prstClr val="black"/>
                </a:solidFill>
                <a:effectLst/>
                <a:uLnTx/>
                <a:uFillTx/>
                <a:latin typeface="Calibri"/>
                <a:ea typeface="宋体" panose="02010600030101010101" pitchFamily="2" charset="-122"/>
                <a:cs typeface="Constantia" pitchFamily="18" charset="0"/>
              </a:rPr>
              <a:t>INSERIRE NUOVE DOMANDE nel caso in cui, a seguito di contenzioso con esito positivo, venga riconosciuto al candidato il diritto a partecipare o con specifico decreto del Dirigente Scolastico</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tab pos="266700" algn="l"/>
              </a:tabLst>
              <a:defRPr/>
            </a:pPr>
            <a:r>
              <a:rPr kumimoji="0" lang="it-IT" altLang="zh-CN" sz="2000" i="0" u="none" strike="noStrike" kern="1200" cap="none" spc="0" normalizeH="0" baseline="0" noProof="0" dirty="0">
                <a:ln>
                  <a:noFill/>
                </a:ln>
                <a:solidFill>
                  <a:prstClr val="black"/>
                </a:solidFill>
                <a:effectLst/>
                <a:uLnTx/>
                <a:uFillTx/>
                <a:latin typeface="Calibri"/>
                <a:ea typeface="宋体" panose="02010600030101010101" pitchFamily="2" charset="-122"/>
                <a:cs typeface="Constantia" pitchFamily="18" charset="0"/>
              </a:rPr>
              <a:t>MODIFICARE SOSTANZIALMENTE  LE  DOMANDE  al  fine  di  recepire  eventuali  rettifiche  per errori materiali.</a:t>
            </a:r>
            <a:endParaRPr lang="it-IT" altLang="zh-CN" sz="2000" dirty="0">
              <a:solidFill>
                <a:prstClr val="black"/>
              </a:solidFill>
              <a:latin typeface="Calibri"/>
              <a:ea typeface="宋体" panose="02010600030101010101" pitchFamily="2" charset="-122"/>
              <a:cs typeface="Constantia"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tab pos="266700" algn="l"/>
              </a:tabLst>
              <a:defRPr/>
            </a:pPr>
            <a:endParaRPr lang="it-IT" altLang="zh-CN" sz="2000" dirty="0">
              <a:solidFill>
                <a:prstClr val="black"/>
              </a:solidFill>
              <a:latin typeface="Calibri"/>
              <a:ea typeface="宋体" panose="02010600030101010101" pitchFamily="2" charset="-122"/>
              <a:cs typeface="Constantia" pitchFamily="18" charset="0"/>
            </a:endParaRP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tab pos="266700" algn="l"/>
              </a:tabLst>
              <a:defRPr/>
            </a:pPr>
            <a:r>
              <a:rPr kumimoji="0" lang="it-IT" altLang="zh-CN" sz="2000" i="0" u="none" strike="noStrike" kern="1200" cap="none" spc="0" normalizeH="0" baseline="0" noProof="0" dirty="0">
                <a:ln>
                  <a:noFill/>
                </a:ln>
                <a:solidFill>
                  <a:prstClr val="black"/>
                </a:solidFill>
                <a:effectLst/>
                <a:uLnTx/>
                <a:uFillTx/>
                <a:latin typeface="Calibri"/>
                <a:ea typeface="宋体" panose="02010600030101010101" pitchFamily="2" charset="-122"/>
                <a:cs typeface="Constantia" pitchFamily="18" charset="0"/>
              </a:rPr>
              <a:t>NUOVI    INSERIMENTI    E/O    RETTIFICHE    sostanziali    dei    titoli    (ente    di    rilascio,    anno    di conseguimento, votazione) possibili solo previo provvedimento del dirigente scolastico destinatario della domanda o di un provvedimento giurisdizionale.</a:t>
            </a:r>
          </a:p>
          <a:p>
            <a:pPr marL="0" marR="0" lvl="0" indent="0" algn="l" defTabSz="914400" rtl="0" eaLnBrk="1" fontAlgn="auto" latinLnBrk="0" hangingPunct="1">
              <a:lnSpc>
                <a:spcPct val="100000"/>
              </a:lnSpc>
              <a:spcBef>
                <a:spcPts val="0"/>
              </a:spcBef>
              <a:spcAft>
                <a:spcPts val="1200"/>
              </a:spcAft>
              <a:buClrTx/>
              <a:buSzTx/>
              <a:buFontTx/>
              <a:buNone/>
              <a:tabLst>
                <a:tab pos="266700" algn="l"/>
              </a:tabLst>
              <a:defRPr/>
            </a:pPr>
            <a:r>
              <a:rPr kumimoji="0" lang="it-IT" altLang="zh-CN" sz="1900" b="1" i="0" u="none" strike="noStrike" kern="1200" cap="none" spc="0" normalizeH="0" baseline="0" noProof="0" dirty="0">
                <a:ln>
                  <a:noFill/>
                </a:ln>
                <a:solidFill>
                  <a:srgbClr val="C00000"/>
                </a:solidFill>
                <a:effectLst/>
                <a:uLnTx/>
                <a:uFillTx/>
                <a:latin typeface="Calibri"/>
                <a:ea typeface="宋体" panose="02010600030101010101" pitchFamily="2" charset="-122"/>
                <a:cs typeface="Constantia" pitchFamily="18" charset="0"/>
              </a:rPr>
              <a:t>Nel  caso di  nuovo inserimento  e/o rettifica,  alla  fine della  procedura verrà prodotta  una nuova domanda in formato pdf in caso di inserimento e una domanda modificata in caso di rettifica.</a:t>
            </a:r>
          </a:p>
          <a:p>
            <a:pPr marL="0" marR="0" lvl="0" indent="0" algn="l" defTabSz="914400" rtl="0" eaLnBrk="1" fontAlgn="auto" latinLnBrk="0" hangingPunct="1">
              <a:lnSpc>
                <a:spcPct val="100000"/>
              </a:lnSpc>
              <a:spcBef>
                <a:spcPts val="0"/>
              </a:spcBef>
              <a:spcAft>
                <a:spcPts val="1200"/>
              </a:spcAft>
              <a:buClrTx/>
              <a:buSzTx/>
              <a:buFontTx/>
              <a:buNone/>
              <a:tabLst>
                <a:tab pos="266700" algn="l"/>
              </a:tabLst>
              <a:defRPr/>
            </a:pPr>
            <a:endParaRPr kumimoji="0" lang="it-IT" altLang="zh-CN" sz="2000" i="0" u="none" strike="noStrike" kern="1200" cap="none" spc="0" normalizeH="0" baseline="0" noProof="0" dirty="0">
              <a:ln>
                <a:noFill/>
              </a:ln>
              <a:solidFill>
                <a:prstClr val="black"/>
              </a:solidFill>
              <a:effectLst/>
              <a:uLnTx/>
              <a:uFillTx/>
              <a:latin typeface="Calibri"/>
              <a:ea typeface="宋体" panose="02010600030101010101" pitchFamily="2" charset="-122"/>
              <a:cs typeface="Constantia" pitchFamily="18" charset="0"/>
            </a:endParaRPr>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UIL </a:t>
            </a:r>
            <a:r>
              <a:rPr kumimoji="0" lang="en-US"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Scuola</a:t>
            </a:r>
            <a:r>
              <a:rPr kumimoji="0" lang="en-US"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 uilscuola@uilscuola.it</a:t>
            </a:r>
          </a:p>
        </p:txBody>
      </p:sp>
      <p:pic>
        <p:nvPicPr>
          <p:cNvPr id="21" name="Immagine 20">
            <a:extLst>
              <a:ext uri="{FF2B5EF4-FFF2-40B4-BE49-F238E27FC236}">
                <a16:creationId xmlns:a16="http://schemas.microsoft.com/office/drawing/2014/main" id="{1A1E6FAC-43D5-460F-AE40-AB6920BA740C}"/>
              </a:ext>
            </a:extLst>
          </p:cNvPr>
          <p:cNvPicPr>
            <a:picLocks noChangeAspect="1"/>
          </p:cNvPicPr>
          <p:nvPr/>
        </p:nvPicPr>
        <p:blipFill>
          <a:blip r:embed="rId2"/>
          <a:stretch>
            <a:fillRect/>
          </a:stretch>
        </p:blipFill>
        <p:spPr>
          <a:xfrm>
            <a:off x="8262860" y="859847"/>
            <a:ext cx="3090940" cy="914479"/>
          </a:xfrm>
          <a:prstGeom prst="rect">
            <a:avLst/>
          </a:prstGeom>
        </p:spPr>
      </p:pic>
      <p:pic>
        <p:nvPicPr>
          <p:cNvPr id="10" name="Picture 3">
            <a:extLst>
              <a:ext uri="{FF2B5EF4-FFF2-40B4-BE49-F238E27FC236}">
                <a16:creationId xmlns:a16="http://schemas.microsoft.com/office/drawing/2014/main" id="{A705A2B6-341D-44B2-B782-3D24E505F84C}"/>
              </a:ext>
            </a:extLst>
          </p:cNvPr>
          <p:cNvPicPr>
            <a:picLocks noChangeAspect="1" noChangeArrowheads="1"/>
          </p:cNvPicPr>
          <p:nvPr/>
        </p:nvPicPr>
        <p:blipFill>
          <a:blip r:embed="rId3"/>
          <a:srcRect/>
          <a:stretch>
            <a:fillRect/>
          </a:stretch>
        </p:blipFill>
        <p:spPr bwMode="auto">
          <a:xfrm rot="189030">
            <a:off x="4419599" y="3945340"/>
            <a:ext cx="3352800" cy="850900"/>
          </a:xfrm>
          <a:prstGeom prst="rect">
            <a:avLst/>
          </a:prstGeom>
          <a:noFill/>
        </p:spPr>
      </p:pic>
      <p:sp>
        <p:nvSpPr>
          <p:cNvPr id="2" name="Segnaposto numero diapositiva 1">
            <a:extLst>
              <a:ext uri="{FF2B5EF4-FFF2-40B4-BE49-F238E27FC236}">
                <a16:creationId xmlns:a16="http://schemas.microsoft.com/office/drawing/2014/main" id="{A542D1C0-9CDE-45F7-AE3A-652E26B518B3}"/>
              </a:ext>
            </a:extLst>
          </p:cNvPr>
          <p:cNvSpPr>
            <a:spLocks noGrp="1"/>
          </p:cNvSpPr>
          <p:nvPr>
            <p:ph type="sldNum" sz="quarter" idx="12"/>
          </p:nvPr>
        </p:nvSpPr>
        <p:spPr/>
        <p:txBody>
          <a:bodyPr/>
          <a:lstStyle/>
          <a:p>
            <a:fld id="{63B71808-55B8-406B-8BCE-4EDE9167064E}" type="slidenum">
              <a:rPr lang="it-IT" smtClean="0"/>
              <a:pPr/>
              <a:t>39</a:t>
            </a:fld>
            <a:endParaRPr lang="it-IT" dirty="0"/>
          </a:p>
        </p:txBody>
      </p:sp>
    </p:spTree>
    <p:extLst>
      <p:ext uri="{BB962C8B-B14F-4D97-AF65-F5344CB8AC3E}">
        <p14:creationId xmlns:p14="http://schemas.microsoft.com/office/powerpoint/2010/main" val="254856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75"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Immagine 6">
            <a:extLst>
              <a:ext uri="{FF2B5EF4-FFF2-40B4-BE49-F238E27FC236}">
                <a16:creationId xmlns:a16="http://schemas.microsoft.com/office/drawing/2014/main" id="{E55736A1-8D6E-4C02-BF36-E39EE1FC4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992" y="1302738"/>
            <a:ext cx="3088360" cy="916427"/>
          </a:xfrm>
          <a:prstGeom prst="rect">
            <a:avLst/>
          </a:prstGeom>
        </p:spPr>
      </p:pic>
      <p:sp>
        <p:nvSpPr>
          <p:cNvPr id="96" name="Rectangle 95">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egnaposto piè di pagina 3"/>
          <p:cNvSpPr>
            <a:spLocks noGrp="1"/>
          </p:cNvSpPr>
          <p:nvPr>
            <p:ph type="ftr" sz="quarter" idx="11"/>
          </p:nvPr>
        </p:nvSpPr>
        <p:spPr>
          <a:xfrm rot="-5400000">
            <a:off x="-945222" y="5281914"/>
            <a:ext cx="2495058" cy="365125"/>
          </a:xfrm>
        </p:spPr>
        <p:txBody>
          <a:bodyPr vert="horz" lIns="91440" tIns="45720" rIns="91440" bIns="45720" rtlCol="0" anchor="ctr">
            <a:normAutofit/>
          </a:bodyPr>
          <a:lstStyle/>
          <a:p>
            <a:pPr algn="l">
              <a:spcAft>
                <a:spcPts val="600"/>
              </a:spcAft>
            </a:pPr>
            <a:r>
              <a:rPr lang="en-US" kern="1200" dirty="0">
                <a:solidFill>
                  <a:srgbClr val="FFFFFF"/>
                </a:solidFill>
                <a:latin typeface="+mn-lt"/>
                <a:ea typeface="+mn-ea"/>
                <a:cs typeface="+mn-cs"/>
              </a:rPr>
              <a:t>UIL Scuola - uilscuola@uilscuola.it</a:t>
            </a:r>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1110180" y="3361960"/>
            <a:ext cx="10350062" cy="25243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ts val="1200"/>
              </a:spcBef>
              <a:spcAft>
                <a:spcPts val="1200"/>
              </a:spcAft>
              <a:buClrTx/>
              <a:buSzTx/>
              <a:tabLst/>
            </a:pPr>
            <a:r>
              <a:rPr lang="en-US" altLang="it-IT" i="1" dirty="0">
                <a:latin typeface="+mn-lt"/>
              </a:rPr>
              <a:t>L</a:t>
            </a:r>
            <a:r>
              <a:rPr kumimoji="0" lang="en-US" altLang="it-IT" i="1" u="none" strike="noStrike" cap="none" normalizeH="0" baseline="0" dirty="0">
                <a:ln>
                  <a:noFill/>
                </a:ln>
                <a:effectLst/>
                <a:latin typeface="+mn-lt"/>
              </a:rPr>
              <a:t>e nuove graduatorie di circolo e di istituto di terza fascia</a:t>
            </a:r>
            <a:r>
              <a:rPr lang="en-US" altLang="it-IT" i="1" dirty="0">
                <a:latin typeface="+mn-lt"/>
              </a:rPr>
              <a:t> </a:t>
            </a:r>
            <a:r>
              <a:rPr kumimoji="0" lang="it-IT" altLang="it-IT" i="1" u="none" strike="noStrike" cap="none" normalizeH="0" baseline="0" dirty="0">
                <a:ln>
                  <a:noFill/>
                </a:ln>
                <a:effectLst/>
                <a:latin typeface="+mn-lt"/>
              </a:rPr>
              <a:t>hanno</a:t>
            </a:r>
            <a:r>
              <a:rPr kumimoji="0" lang="en-US" altLang="it-IT" i="1" u="none" strike="noStrike" cap="none" normalizeH="0" baseline="0" dirty="0">
                <a:ln>
                  <a:noFill/>
                </a:ln>
                <a:effectLst/>
                <a:latin typeface="+mn-lt"/>
              </a:rPr>
              <a:t> validità per il triennio </a:t>
            </a:r>
            <a:r>
              <a:rPr kumimoji="0" lang="en-US" altLang="it-IT" i="1" u="none" strike="noStrike" cap="none" normalizeH="0" baseline="0" dirty="0" err="1">
                <a:ln>
                  <a:noFill/>
                </a:ln>
                <a:effectLst/>
                <a:latin typeface="+mn-lt"/>
              </a:rPr>
              <a:t>scolastico</a:t>
            </a:r>
            <a:r>
              <a:rPr kumimoji="0" lang="en-US" altLang="it-IT" i="1" u="none" strike="noStrike" cap="none" normalizeH="0" baseline="0" dirty="0">
                <a:ln>
                  <a:noFill/>
                </a:ln>
                <a:effectLst/>
                <a:latin typeface="+mn-lt"/>
              </a:rPr>
              <a:t> 2021-2023.</a:t>
            </a:r>
          </a:p>
          <a:p>
            <a:pPr marR="0" lvl="0" eaLnBrk="1" fontAlgn="base" hangingPunct="1">
              <a:lnSpc>
                <a:spcPct val="90000"/>
              </a:lnSpc>
              <a:spcBef>
                <a:spcPts val="1200"/>
              </a:spcBef>
              <a:spcAft>
                <a:spcPts val="1200"/>
              </a:spcAft>
              <a:buClrTx/>
              <a:buSzTx/>
              <a:tabLst/>
            </a:pPr>
            <a:r>
              <a:rPr kumimoji="0" lang="it-IT" altLang="it-IT" i="1" u="none" strike="noStrike" cap="none" normalizeH="0" baseline="0" dirty="0">
                <a:ln>
                  <a:noFill/>
                </a:ln>
                <a:effectLst/>
                <a:latin typeface="+mn-lt"/>
              </a:rPr>
              <a:t>Il punteggio assegnato dal sistema deve essere controllato e validato dalla scuola destinataria della domanda per tutti i profili per i quali il candidato chiede di essere inserito. </a:t>
            </a:r>
          </a:p>
          <a:p>
            <a:pPr marR="0" lvl="0" eaLnBrk="1" fontAlgn="base" hangingPunct="1">
              <a:lnSpc>
                <a:spcPct val="90000"/>
              </a:lnSpc>
              <a:spcBef>
                <a:spcPts val="1200"/>
              </a:spcBef>
              <a:spcAft>
                <a:spcPts val="1200"/>
              </a:spcAft>
              <a:buClrTx/>
              <a:buSzTx/>
              <a:tabLst/>
            </a:pPr>
            <a:r>
              <a:rPr kumimoji="0" lang="it-IT" altLang="it-IT" sz="1900" i="1" u="none" strike="noStrike" cap="none" normalizeH="0" baseline="0" dirty="0">
                <a:ln>
                  <a:noFill/>
                </a:ln>
                <a:effectLst/>
                <a:latin typeface="+mn-lt"/>
              </a:rPr>
              <a:t>Nella domanda, assieme alla scuola capofila, sono inserite anche le 30 scuole prescelte. Se non indicate al momento della presentazione è attribuita la sola scuola destinataria della domanda.</a:t>
            </a:r>
          </a:p>
        </p:txBody>
      </p:sp>
      <p:sp>
        <p:nvSpPr>
          <p:cNvPr id="49" name="Rectangle 8">
            <a:extLst>
              <a:ext uri="{FF2B5EF4-FFF2-40B4-BE49-F238E27FC236}">
                <a16:creationId xmlns:a16="http://schemas.microsoft.com/office/drawing/2014/main" id="{72682B30-D574-4BDC-A2FC-EB16375A824A}"/>
              </a:ext>
            </a:extLst>
          </p:cNvPr>
          <p:cNvSpPr>
            <a:spLocks noChangeArrowheads="1"/>
          </p:cNvSpPr>
          <p:nvPr/>
        </p:nvSpPr>
        <p:spPr bwMode="auto">
          <a:xfrm>
            <a:off x="4755296" y="3229582"/>
            <a:ext cx="5191298" cy="31921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it-IT" sz="700" b="0" i="0" u="none" strike="noStrike" cap="none" normalizeH="0" baseline="0" dirty="0">
              <a:ln>
                <a:noFill/>
              </a:ln>
              <a:effectLst/>
              <a:latin typeface="+mn-lt"/>
            </a:endParaRPr>
          </a:p>
        </p:txBody>
      </p:sp>
      <p:sp>
        <p:nvSpPr>
          <p:cNvPr id="33" name="CasellaDiTesto 32">
            <a:extLst>
              <a:ext uri="{FF2B5EF4-FFF2-40B4-BE49-F238E27FC236}">
                <a16:creationId xmlns:a16="http://schemas.microsoft.com/office/drawing/2014/main" id="{4BACF796-96DB-433C-BBF6-029A8686FF5E}"/>
              </a:ext>
            </a:extLst>
          </p:cNvPr>
          <p:cNvSpPr txBox="1"/>
          <p:nvPr/>
        </p:nvSpPr>
        <p:spPr>
          <a:xfrm>
            <a:off x="1110180" y="5886336"/>
            <a:ext cx="10546284" cy="674031"/>
          </a:xfrm>
          <a:prstGeom prst="rect">
            <a:avLst/>
          </a:prstGeom>
          <a:noFill/>
        </p:spPr>
        <p:txBody>
          <a:bodyPr wrap="square">
            <a:spAutoFit/>
          </a:bodyPr>
          <a:lstStyle/>
          <a:p>
            <a:pPr marL="0" marR="0" lvl="0" indent="0" algn="l" defTabSz="914400" rtl="0" eaLnBrk="1" fontAlgn="base" latinLnBrk="0" hangingPunct="1">
              <a:lnSpc>
                <a:spcPct val="90000"/>
              </a:lnSpc>
              <a:spcBef>
                <a:spcPts val="1200"/>
              </a:spcBef>
              <a:spcAft>
                <a:spcPts val="1200"/>
              </a:spcAft>
              <a:buClrTx/>
              <a:buSzTx/>
              <a:buFontTx/>
              <a:buNone/>
              <a:tabLst/>
              <a:defRPr/>
            </a:pPr>
            <a:r>
              <a:rPr kumimoji="0" lang="it-IT" altLang="it-IT" sz="1400" b="1" i="1" u="none" strike="noStrike" kern="1200" cap="none" spc="0" normalizeH="0" baseline="0" noProof="0" dirty="0">
                <a:ln>
                  <a:noFill/>
                </a:ln>
                <a:solidFill>
                  <a:srgbClr val="C00000"/>
                </a:solidFill>
                <a:effectLst/>
                <a:uLnTx/>
                <a:uFillTx/>
                <a:latin typeface="Calibri"/>
                <a:ea typeface="+mn-ea"/>
                <a:cs typeface="+mn-cs"/>
              </a:rPr>
              <a:t>NB. Agli aspiranti già inclusi nelle graduatorie di circolo e di  istituto vigenti per il triennio scolastico precedente, sarà assegnato, il punteggio con cui figurano nelle relative graduatorie di terza fascia sulla base dei titoli presentati in occasione del precedente triennio e delle rettifiche intervenute a seguito delle verifiche effettuate dalle istituzioni scolastiche competenti. </a:t>
            </a:r>
            <a:endParaRPr kumimoji="0" lang="en-US" altLang="it-IT" sz="1400" b="1" i="1" u="none" strike="noStrike" kern="1200" cap="none" spc="0" normalizeH="0" baseline="0" noProof="0" dirty="0">
              <a:ln>
                <a:noFill/>
              </a:ln>
              <a:solidFill>
                <a:srgbClr val="C00000"/>
              </a:solidFill>
              <a:effectLst/>
              <a:uLnTx/>
              <a:uFillTx/>
              <a:latin typeface="Calibri"/>
              <a:ea typeface="+mn-ea"/>
              <a:cs typeface="+mn-cs"/>
            </a:endParaRPr>
          </a:p>
        </p:txBody>
      </p:sp>
      <p:sp>
        <p:nvSpPr>
          <p:cNvPr id="34" name="Rectangle 1">
            <a:extLst>
              <a:ext uri="{FF2B5EF4-FFF2-40B4-BE49-F238E27FC236}">
                <a16:creationId xmlns:a16="http://schemas.microsoft.com/office/drawing/2014/main" id="{E0A17CBC-4F9A-4731-A8CE-9CC1EA0AEC3D}"/>
              </a:ext>
            </a:extLst>
          </p:cNvPr>
          <p:cNvSpPr>
            <a:spLocks noChangeArrowheads="1"/>
          </p:cNvSpPr>
          <p:nvPr/>
        </p:nvSpPr>
        <p:spPr bwMode="auto">
          <a:xfrm>
            <a:off x="1166648" y="679927"/>
            <a:ext cx="5064470" cy="141379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kern="1200" cap="none" normalizeH="0" baseline="0" dirty="0">
                <a:ln>
                  <a:noFill/>
                </a:ln>
                <a:solidFill>
                  <a:schemeClr val="tx1"/>
                </a:solidFill>
                <a:effectLst/>
                <a:latin typeface="Garamond" panose="02020404030301010803" pitchFamily="18" charset="0"/>
                <a:ea typeface="+mj-ea"/>
                <a:cs typeface="+mj-cs"/>
              </a:rPr>
              <a:t>VALIDITA’, CONTROLLO E VALIDAZIONE</a:t>
            </a:r>
          </a:p>
        </p:txBody>
      </p:sp>
      <p:sp>
        <p:nvSpPr>
          <p:cNvPr id="2" name="Segnaposto numero diapositiva 1">
            <a:extLst>
              <a:ext uri="{FF2B5EF4-FFF2-40B4-BE49-F238E27FC236}">
                <a16:creationId xmlns:a16="http://schemas.microsoft.com/office/drawing/2014/main" id="{3FAD5DB9-6EAC-4C3E-ADB0-B39E0510C147}"/>
              </a:ext>
            </a:extLst>
          </p:cNvPr>
          <p:cNvSpPr>
            <a:spLocks noGrp="1"/>
          </p:cNvSpPr>
          <p:nvPr>
            <p:ph type="sldNum" sz="quarter" idx="12"/>
          </p:nvPr>
        </p:nvSpPr>
        <p:spPr/>
        <p:txBody>
          <a:bodyPr/>
          <a:lstStyle/>
          <a:p>
            <a:fld id="{63B71808-55B8-406B-8BCE-4EDE9167064E}" type="slidenum">
              <a:rPr lang="it-IT" smtClean="0"/>
              <a:pPr/>
              <a:t>4</a:t>
            </a:fld>
            <a:endParaRPr lang="it-IT" dirty="0"/>
          </a:p>
        </p:txBody>
      </p:sp>
    </p:spTree>
    <p:extLst>
      <p:ext uri="{BB962C8B-B14F-4D97-AF65-F5344CB8AC3E}">
        <p14:creationId xmlns:p14="http://schemas.microsoft.com/office/powerpoint/2010/main" val="1342440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rot="5400000">
            <a:off x="-1827302" y="2002536"/>
            <a:ext cx="4114800"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UIL </a:t>
            </a:r>
            <a:r>
              <a:rPr kumimoji="0" lang="en-US" sz="1100" b="0" i="0" u="none" strike="noStrike" kern="1200" cap="none" spc="0" normalizeH="0" baseline="0" noProof="0" dirty="0" err="1">
                <a:ln>
                  <a:noFill/>
                </a:ln>
                <a:solidFill>
                  <a:schemeClr val="tx1">
                    <a:tint val="75000"/>
                  </a:schemeClr>
                </a:solidFill>
                <a:effectLst/>
                <a:uLnTx/>
                <a:uFillTx/>
                <a:latin typeface="+mn-lt"/>
                <a:ea typeface="+mn-ea"/>
                <a:cs typeface="+mn-cs"/>
              </a:rPr>
              <a:t>Scuola</a:t>
            </a: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 - uilscuola@uilscuola.it</a:t>
            </a:r>
          </a:p>
        </p:txBody>
      </p:sp>
      <p:sp>
        <p:nvSpPr>
          <p:cNvPr id="89" name="Rectangle 8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8738A981-3D73-4D10-920C-02B0CBBA2C54}"/>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a:t>
            </a:r>
            <a:r>
              <a:rPr kumimoji="0" lang="en-US" altLang="it-IT" sz="2800" i="0" u="none" strike="noStrike" cap="none" spc="0" normalizeH="0" baseline="0" noProof="0" dirty="0">
                <a:ln>
                  <a:noFill/>
                </a:ln>
                <a:effectLst/>
                <a:uLnTx/>
                <a:uFillTx/>
                <a:latin typeface="Garamond" panose="02020404030301010803" pitchFamily="18" charset="0"/>
                <a:ea typeface="+mj-ea"/>
                <a:cs typeface="+mj-cs"/>
              </a:rPr>
              <a:t> -</a:t>
            </a:r>
            <a:r>
              <a:rPr kumimoji="0" lang="it-IT" sz="2800" i="0" u="none" strike="noStrike" kern="1200" cap="none" spc="-1" normalizeH="0" baseline="0" noProof="0" dirty="0">
                <a:ln>
                  <a:noFill/>
                </a:ln>
                <a:effectLst/>
                <a:uLnTx/>
                <a:uFillTx/>
                <a:latin typeface="Garamond" panose="02020404030301010803" pitchFamily="18" charset="0"/>
              </a:rPr>
              <a:t> </a:t>
            </a:r>
            <a:r>
              <a:rPr kumimoji="0" lang="it-IT" sz="2800" b="0" i="0" u="none" strike="noStrike" kern="1200" cap="none" spc="-1" normalizeH="0" baseline="0" noProof="0" dirty="0">
                <a:ln>
                  <a:noFill/>
                </a:ln>
                <a:effectLst/>
                <a:uLnTx/>
                <a:uFillTx/>
                <a:latin typeface="Garamond" panose="02020404030301010803" pitchFamily="18" charset="0"/>
              </a:rPr>
              <a:t>Gestione posizione</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pic>
        <p:nvPicPr>
          <p:cNvPr id="16" name="Immagine 15">
            <a:extLst>
              <a:ext uri="{FF2B5EF4-FFF2-40B4-BE49-F238E27FC236}">
                <a16:creationId xmlns:a16="http://schemas.microsoft.com/office/drawing/2014/main" id="{9ED9A14C-2974-4CD9-BB98-B715FB6F1B5C}"/>
              </a:ext>
            </a:extLst>
          </p:cNvPr>
          <p:cNvPicPr>
            <a:picLocks noChangeAspect="1"/>
          </p:cNvPicPr>
          <p:nvPr/>
        </p:nvPicPr>
        <p:blipFill>
          <a:blip r:embed="rId2"/>
          <a:stretch>
            <a:fillRect/>
          </a:stretch>
        </p:blipFill>
        <p:spPr>
          <a:xfrm>
            <a:off x="8262860" y="859847"/>
            <a:ext cx="3090940" cy="914479"/>
          </a:xfrm>
          <a:prstGeom prst="rect">
            <a:avLst/>
          </a:prstGeom>
        </p:spPr>
      </p:pic>
      <p:pic>
        <p:nvPicPr>
          <p:cNvPr id="13" name="Segnaposto contenuto 5">
            <a:extLst>
              <a:ext uri="{FF2B5EF4-FFF2-40B4-BE49-F238E27FC236}">
                <a16:creationId xmlns:a16="http://schemas.microsoft.com/office/drawing/2014/main" id="{986C8C7C-3213-4047-B20D-0E7B3FFB51E7}"/>
              </a:ext>
            </a:extLst>
          </p:cNvPr>
          <p:cNvPicPr/>
          <p:nvPr/>
        </p:nvPicPr>
        <p:blipFill>
          <a:blip r:embed="rId3"/>
          <a:srcRect b="17461"/>
          <a:stretch/>
        </p:blipFill>
        <p:spPr>
          <a:xfrm>
            <a:off x="645730" y="2232742"/>
            <a:ext cx="6791760" cy="2663640"/>
          </a:xfrm>
          <a:prstGeom prst="rect">
            <a:avLst/>
          </a:prstGeom>
          <a:ln>
            <a:noFill/>
          </a:ln>
        </p:spPr>
      </p:pic>
      <p:sp>
        <p:nvSpPr>
          <p:cNvPr id="20" name="CustomShape 3">
            <a:extLst>
              <a:ext uri="{FF2B5EF4-FFF2-40B4-BE49-F238E27FC236}">
                <a16:creationId xmlns:a16="http://schemas.microsoft.com/office/drawing/2014/main" id="{7991546C-E6AE-465A-A835-E1550E10AE34}"/>
              </a:ext>
            </a:extLst>
          </p:cNvPr>
          <p:cNvSpPr/>
          <p:nvPr/>
        </p:nvSpPr>
        <p:spPr>
          <a:xfrm>
            <a:off x="682432" y="5271318"/>
            <a:ext cx="11592720" cy="1352763"/>
          </a:xfrm>
          <a:prstGeom prst="rect">
            <a:avLst/>
          </a:prstGeom>
          <a:noFill/>
          <a:ln>
            <a:noFill/>
          </a:ln>
          <a:effectLst/>
        </p:spPr>
        <p:txBody>
          <a:bodyPr lIns="90000" tIns="45000" rIns="90000" bIns="45000">
            <a:spAutoFit/>
          </a:bodyPr>
          <a:lstStyle/>
          <a:p>
            <a:pPr marL="720" marR="0" lvl="0" defTabSz="914400" eaLnBrk="1" fontAlgn="auto" latinLnBrk="0" hangingPunct="1">
              <a:lnSpc>
                <a:spcPct val="100000"/>
              </a:lnSpc>
              <a:spcBef>
                <a:spcPts val="0"/>
              </a:spcBef>
              <a:spcAft>
                <a:spcPts val="600"/>
              </a:spcAft>
              <a:buClr>
                <a:srgbClr val="083763"/>
              </a:buClr>
              <a:buSzTx/>
              <a:tabLst/>
              <a:defRPr/>
            </a:pPr>
            <a:r>
              <a:rPr kumimoji="0" lang="it-IT" sz="1800" b="0" i="0" u="none" strike="noStrike" kern="0" cap="none" spc="-1" normalizeH="0" baseline="0" noProof="0" dirty="0">
                <a:ln>
                  <a:noFill/>
                </a:ln>
                <a:effectLst/>
                <a:uLnTx/>
                <a:uFillTx/>
                <a:ea typeface="DejaVu Sans"/>
                <a:cs typeface="+mn-cs"/>
              </a:rPr>
              <a:t>Nel caso di nuovo inserimento il candidato dovrà provvedere autonomamente alla registrazione su Istanze Online effettuando il primo accesso tramite SPID.</a:t>
            </a:r>
            <a:endParaRPr kumimoji="0" lang="it-IT" sz="1800" b="0" i="0" u="none" strike="noStrike" kern="0" cap="none" spc="-1" normalizeH="0" baseline="0" noProof="0" dirty="0">
              <a:ln>
                <a:noFill/>
              </a:ln>
              <a:effectLst/>
              <a:uLnTx/>
              <a:uFillTx/>
              <a:ea typeface="+mn-ea"/>
              <a:cs typeface="+mn-cs"/>
            </a:endParaRPr>
          </a:p>
          <a:p>
            <a:pPr marL="720" marR="0" lvl="0" defTabSz="914400" eaLnBrk="1" fontAlgn="auto" latinLnBrk="0" hangingPunct="1">
              <a:lnSpc>
                <a:spcPct val="100000"/>
              </a:lnSpc>
              <a:spcBef>
                <a:spcPts val="0"/>
              </a:spcBef>
              <a:spcAft>
                <a:spcPts val="600"/>
              </a:spcAft>
              <a:buClr>
                <a:srgbClr val="083763"/>
              </a:buClr>
              <a:buSzTx/>
              <a:tabLst/>
              <a:defRPr/>
            </a:pPr>
            <a:r>
              <a:rPr kumimoji="0" lang="it-IT" sz="1800" b="0" i="0" u="none" strike="noStrike" kern="0" cap="none" spc="-1" normalizeH="0" baseline="0" noProof="0" dirty="0">
                <a:ln>
                  <a:noFill/>
                </a:ln>
                <a:effectLst/>
                <a:uLnTx/>
                <a:uFillTx/>
                <a:ea typeface="DejaVu Sans"/>
                <a:cs typeface="+mn-cs"/>
              </a:rPr>
              <a:t>Nel caso di nuovo inserimento la scuola operante verrà registrata dal sistema come scuola destinataria della domanda.</a:t>
            </a:r>
            <a:endParaRPr kumimoji="0" lang="it-IT" sz="1800" b="0" i="0" u="none" strike="noStrike" kern="0" cap="none" spc="-1" normalizeH="0" baseline="0" noProof="0" dirty="0">
              <a:ln>
                <a:noFill/>
              </a:ln>
              <a:effectLst/>
              <a:uLnTx/>
              <a:uFillTx/>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1" normalizeH="0" baseline="0" noProof="0" dirty="0">
              <a:ln>
                <a:noFill/>
              </a:ln>
              <a:solidFill>
                <a:prstClr val="black"/>
              </a:solidFill>
              <a:effectLst/>
              <a:uLnTx/>
              <a:uFillTx/>
              <a:latin typeface="Arial"/>
              <a:ea typeface="+mn-ea"/>
              <a:cs typeface="+mn-cs"/>
            </a:endParaRPr>
          </a:p>
        </p:txBody>
      </p:sp>
      <p:sp>
        <p:nvSpPr>
          <p:cNvPr id="21" name="CasellaDiTesto 20">
            <a:extLst>
              <a:ext uri="{FF2B5EF4-FFF2-40B4-BE49-F238E27FC236}">
                <a16:creationId xmlns:a16="http://schemas.microsoft.com/office/drawing/2014/main" id="{EA5E837A-A408-439F-ADE7-7D63629E332B}"/>
              </a:ext>
            </a:extLst>
          </p:cNvPr>
          <p:cNvSpPr txBox="1"/>
          <p:nvPr/>
        </p:nvSpPr>
        <p:spPr>
          <a:xfrm>
            <a:off x="7707261" y="2232742"/>
            <a:ext cx="4076698" cy="3370153"/>
          </a:xfrm>
          <a:prstGeom prst="rect">
            <a:avLst/>
          </a:prstGeom>
          <a:noFill/>
        </p:spPr>
        <p:txBody>
          <a:bodyPr wrap="square">
            <a:spAutoFit/>
          </a:bodyPr>
          <a:lstStyle/>
          <a:p>
            <a:pPr marL="720" marR="0" lvl="0" algn="l" defTabSz="914400" rtl="0" eaLnBrk="1" fontAlgn="auto" latinLnBrk="0" hangingPunct="1">
              <a:lnSpc>
                <a:spcPct val="100000"/>
              </a:lnSpc>
              <a:spcBef>
                <a:spcPts val="0"/>
              </a:spcBef>
              <a:spcAft>
                <a:spcPts val="600"/>
              </a:spcAft>
              <a:buClr>
                <a:srgbClr val="083763"/>
              </a:buClr>
              <a:buSzTx/>
              <a:tabLst/>
              <a:defRPr/>
            </a:pPr>
            <a:r>
              <a:rPr kumimoji="0" lang="it-IT" sz="1800" b="0" i="0" u="none" strike="noStrike" kern="0" cap="none" spc="-1" normalizeH="0" baseline="0" noProof="0" dirty="0">
                <a:ln>
                  <a:noFill/>
                </a:ln>
                <a:effectLst/>
                <a:uLnTx/>
                <a:uFillTx/>
                <a:ea typeface="DejaVu Sans"/>
                <a:cs typeface="+mn-cs"/>
              </a:rPr>
              <a:t>La gestione della posizione è possibile solo tramite l’inserimento del codice fiscale del candidato.</a:t>
            </a:r>
          </a:p>
          <a:p>
            <a:pPr marL="720" marR="0" lvl="0" algn="l" defTabSz="914400" rtl="0" eaLnBrk="1" fontAlgn="auto" latinLnBrk="0" hangingPunct="1">
              <a:lnSpc>
                <a:spcPct val="100000"/>
              </a:lnSpc>
              <a:spcBef>
                <a:spcPts val="0"/>
              </a:spcBef>
              <a:spcAft>
                <a:spcPts val="600"/>
              </a:spcAft>
              <a:buClr>
                <a:srgbClr val="083763"/>
              </a:buClr>
              <a:buSzTx/>
              <a:tabLst/>
              <a:defRPr/>
            </a:pPr>
            <a:r>
              <a:rPr kumimoji="0" lang="it-IT" sz="1800" b="0" i="0" u="none" strike="noStrike" kern="0" cap="none" spc="-1" normalizeH="0" baseline="0" noProof="0" dirty="0">
                <a:ln>
                  <a:noFill/>
                </a:ln>
                <a:solidFill>
                  <a:prstClr val="black"/>
                </a:solidFill>
                <a:effectLst/>
                <a:uLnTx/>
                <a:uFillTx/>
                <a:ea typeface="+mn-ea"/>
                <a:cs typeface="+mn-cs"/>
              </a:rPr>
              <a:t>Non è possibile rettificare o inserire più di una domanda contemporaneamente.</a:t>
            </a:r>
          </a:p>
          <a:p>
            <a:pPr marL="720" marR="0" lvl="0" algn="l" defTabSz="914400" rtl="0" eaLnBrk="1" fontAlgn="auto" latinLnBrk="0" hangingPunct="1">
              <a:lnSpc>
                <a:spcPct val="100000"/>
              </a:lnSpc>
              <a:spcBef>
                <a:spcPts val="0"/>
              </a:spcBef>
              <a:spcAft>
                <a:spcPts val="600"/>
              </a:spcAft>
              <a:buClr>
                <a:srgbClr val="083763"/>
              </a:buClr>
              <a:buSzTx/>
              <a:tabLst/>
              <a:defRPr/>
            </a:pPr>
            <a:r>
              <a:rPr kumimoji="0" lang="it-IT" sz="1800" b="0" i="0" u="none" strike="noStrike" kern="0" cap="none" spc="-1" normalizeH="0" baseline="0" noProof="0" dirty="0">
                <a:ln>
                  <a:noFill/>
                </a:ln>
                <a:solidFill>
                  <a:prstClr val="black"/>
                </a:solidFill>
                <a:effectLst/>
                <a:uLnTx/>
                <a:uFillTx/>
                <a:ea typeface="+mn-ea"/>
                <a:cs typeface="+mn-cs"/>
              </a:rPr>
              <a:t>Questo è il passaggio NECESSARIO per la modifica sostanziale della domanda(rimozione o inserimento titolo, cambio di modalità di inserimento (aggiornamento o conferma)</a:t>
            </a:r>
          </a:p>
          <a:p>
            <a:pPr marL="720" marR="0" lvl="0" algn="l" defTabSz="914400" rtl="0" eaLnBrk="1" fontAlgn="auto" latinLnBrk="0" hangingPunct="1">
              <a:lnSpc>
                <a:spcPct val="100000"/>
              </a:lnSpc>
              <a:spcBef>
                <a:spcPts val="0"/>
              </a:spcBef>
              <a:spcAft>
                <a:spcPts val="600"/>
              </a:spcAft>
              <a:buClr>
                <a:srgbClr val="083763"/>
              </a:buClr>
              <a:buSzTx/>
              <a:tabLst/>
              <a:defRPr/>
            </a:pPr>
            <a:endParaRPr kumimoji="0" lang="it-IT" sz="1800" b="0" i="0" u="none" strike="noStrike" kern="0" cap="none" spc="-1" normalizeH="0" baseline="0" noProof="0" dirty="0">
              <a:ln>
                <a:noFill/>
              </a:ln>
              <a:solidFill>
                <a:prstClr val="black"/>
              </a:solidFill>
              <a:effectLst/>
              <a:uLnTx/>
              <a:uFillTx/>
              <a:ea typeface="+mn-ea"/>
              <a:cs typeface="+mn-cs"/>
            </a:endParaRPr>
          </a:p>
        </p:txBody>
      </p:sp>
      <p:sp>
        <p:nvSpPr>
          <p:cNvPr id="2" name="Segnaposto numero diapositiva 1">
            <a:extLst>
              <a:ext uri="{FF2B5EF4-FFF2-40B4-BE49-F238E27FC236}">
                <a16:creationId xmlns:a16="http://schemas.microsoft.com/office/drawing/2014/main" id="{37AAA580-ADED-4F0C-B7DB-2DB3E5DE4EBB}"/>
              </a:ext>
            </a:extLst>
          </p:cNvPr>
          <p:cNvSpPr>
            <a:spLocks noGrp="1"/>
          </p:cNvSpPr>
          <p:nvPr>
            <p:ph type="sldNum" sz="quarter" idx="12"/>
          </p:nvPr>
        </p:nvSpPr>
        <p:spPr/>
        <p:txBody>
          <a:bodyPr/>
          <a:lstStyle/>
          <a:p>
            <a:fld id="{63B71808-55B8-406B-8BCE-4EDE9167064E}" type="slidenum">
              <a:rPr lang="it-IT" smtClean="0"/>
              <a:pPr/>
              <a:t>40</a:t>
            </a:fld>
            <a:endParaRPr lang="it-IT" dirty="0"/>
          </a:p>
        </p:txBody>
      </p:sp>
    </p:spTree>
    <p:extLst>
      <p:ext uri="{BB962C8B-B14F-4D97-AF65-F5344CB8AC3E}">
        <p14:creationId xmlns:p14="http://schemas.microsoft.com/office/powerpoint/2010/main" val="942440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rot="5400000">
            <a:off x="-1827302" y="2002536"/>
            <a:ext cx="4114800"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UIL </a:t>
            </a:r>
            <a:r>
              <a:rPr kumimoji="0" lang="en-US" sz="1100" b="0" i="0" u="none" strike="noStrike" kern="1200" cap="none" spc="0" normalizeH="0" baseline="0" noProof="0" dirty="0" err="1">
                <a:ln>
                  <a:noFill/>
                </a:ln>
                <a:solidFill>
                  <a:schemeClr val="tx1">
                    <a:tint val="75000"/>
                  </a:schemeClr>
                </a:solidFill>
                <a:effectLst/>
                <a:uLnTx/>
                <a:uFillTx/>
                <a:latin typeface="+mn-lt"/>
                <a:ea typeface="+mn-ea"/>
                <a:cs typeface="+mn-cs"/>
              </a:rPr>
              <a:t>Scuola</a:t>
            </a: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 - uilscuola@uilscuola.it</a:t>
            </a:r>
          </a:p>
        </p:txBody>
      </p:sp>
      <p:sp>
        <p:nvSpPr>
          <p:cNvPr id="89" name="Rectangle 8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8738A981-3D73-4D10-920C-02B0CBBA2C54}"/>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lang="en-US" altLang="it-IT" sz="2800" b="1" dirty="0">
                <a:latin typeface="Garamond" panose="02020404030301010803" pitchFamily="18" charset="0"/>
                <a:ea typeface="+mj-ea"/>
                <a:cs typeface="+mj-cs"/>
              </a:rPr>
              <a:t>-</a:t>
            </a:r>
            <a:r>
              <a:rPr kumimoji="0" lang="it-IT" sz="2800" b="0" i="0" u="none" strike="noStrike" kern="1200" cap="none" spc="-1" normalizeH="0" baseline="0" noProof="0" dirty="0">
                <a:ln>
                  <a:noFill/>
                </a:ln>
                <a:effectLst/>
                <a:uLnTx/>
                <a:uFillTx/>
                <a:latin typeface="Garamond" panose="02020404030301010803" pitchFamily="18" charset="0"/>
              </a:rPr>
              <a:t> Modificare una domanda (1)</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pic>
        <p:nvPicPr>
          <p:cNvPr id="16" name="Immagine 15">
            <a:extLst>
              <a:ext uri="{FF2B5EF4-FFF2-40B4-BE49-F238E27FC236}">
                <a16:creationId xmlns:a16="http://schemas.microsoft.com/office/drawing/2014/main" id="{9ED9A14C-2974-4CD9-BB98-B715FB6F1B5C}"/>
              </a:ext>
            </a:extLst>
          </p:cNvPr>
          <p:cNvPicPr>
            <a:picLocks noChangeAspect="1"/>
          </p:cNvPicPr>
          <p:nvPr/>
        </p:nvPicPr>
        <p:blipFill>
          <a:blip r:embed="rId2"/>
          <a:stretch>
            <a:fillRect/>
          </a:stretch>
        </p:blipFill>
        <p:spPr>
          <a:xfrm>
            <a:off x="8262860" y="859847"/>
            <a:ext cx="3090940" cy="914479"/>
          </a:xfrm>
          <a:prstGeom prst="rect">
            <a:avLst/>
          </a:prstGeom>
        </p:spPr>
      </p:pic>
      <p:pic>
        <p:nvPicPr>
          <p:cNvPr id="11" name="Segnaposto contenuto 9">
            <a:extLst>
              <a:ext uri="{FF2B5EF4-FFF2-40B4-BE49-F238E27FC236}">
                <a16:creationId xmlns:a16="http://schemas.microsoft.com/office/drawing/2014/main" id="{C8025EAB-6E95-46D6-8865-3B8E86DF6B4B}"/>
              </a:ext>
            </a:extLst>
          </p:cNvPr>
          <p:cNvPicPr/>
          <p:nvPr/>
        </p:nvPicPr>
        <p:blipFill>
          <a:blip r:embed="rId3"/>
          <a:stretch/>
        </p:blipFill>
        <p:spPr>
          <a:xfrm>
            <a:off x="667650" y="2232742"/>
            <a:ext cx="6461280" cy="2572560"/>
          </a:xfrm>
          <a:prstGeom prst="rect">
            <a:avLst/>
          </a:prstGeom>
          <a:ln>
            <a:noFill/>
          </a:ln>
        </p:spPr>
      </p:pic>
      <p:sp>
        <p:nvSpPr>
          <p:cNvPr id="12" name="CustomShape 4">
            <a:extLst>
              <a:ext uri="{FF2B5EF4-FFF2-40B4-BE49-F238E27FC236}">
                <a16:creationId xmlns:a16="http://schemas.microsoft.com/office/drawing/2014/main" id="{A826B1A6-DCC0-4836-9CD0-3A39BA37B922}"/>
              </a:ext>
            </a:extLst>
          </p:cNvPr>
          <p:cNvSpPr/>
          <p:nvPr/>
        </p:nvSpPr>
        <p:spPr>
          <a:xfrm>
            <a:off x="7383919" y="2347974"/>
            <a:ext cx="4427081" cy="3322533"/>
          </a:xfrm>
          <a:prstGeom prst="rect">
            <a:avLst/>
          </a:prstGeom>
          <a:noFill/>
          <a:ln>
            <a:noFill/>
          </a:ln>
          <a:effectLst/>
        </p:spPr>
        <p:txBody>
          <a:bodyPr wrap="square" lIns="90000" tIns="45000" rIns="90000" bIns="45000">
            <a:spAutoFit/>
          </a:bodyPr>
          <a:lstStyle/>
          <a:p>
            <a:pPr marL="720" marR="0" lvl="0" defTabSz="914400" eaLnBrk="1" fontAlgn="auto" latinLnBrk="0" hangingPunct="1">
              <a:lnSpc>
                <a:spcPct val="100000"/>
              </a:lnSpc>
              <a:spcBef>
                <a:spcPts val="600"/>
              </a:spcBef>
              <a:spcAft>
                <a:spcPts val="1200"/>
              </a:spcAft>
              <a:buClr>
                <a:srgbClr val="000000"/>
              </a:buClr>
              <a:buSzTx/>
              <a:tabLst/>
              <a:defRPr/>
            </a:pPr>
            <a:r>
              <a:rPr kumimoji="0" lang="it-IT" sz="2000" b="0" i="0" u="none" strike="noStrike" kern="0" cap="none" spc="-1" normalizeH="0" baseline="0" noProof="0" dirty="0">
                <a:ln>
                  <a:noFill/>
                </a:ln>
                <a:solidFill>
                  <a:srgbClr val="000000"/>
                </a:solidFill>
                <a:effectLst/>
                <a:uLnTx/>
                <a:uFillTx/>
                <a:ea typeface="DejaVu Sans"/>
                <a:cs typeface="+mn-cs"/>
              </a:rPr>
              <a:t>Dopo aver selezionato la domanda, </a:t>
            </a:r>
            <a:r>
              <a:rPr kumimoji="0" lang="it-IT" sz="2000" b="1" i="0" u="none" strike="noStrike" kern="0" cap="none" spc="-1" normalizeH="0" baseline="0" noProof="0" dirty="0">
                <a:ln>
                  <a:noFill/>
                </a:ln>
                <a:solidFill>
                  <a:srgbClr val="000000"/>
                </a:solidFill>
                <a:effectLst/>
                <a:uLnTx/>
                <a:uFillTx/>
                <a:ea typeface="DejaVu Sans"/>
                <a:cs typeface="+mn-cs"/>
              </a:rPr>
              <a:t>il passaggio obbligato </a:t>
            </a:r>
            <a:r>
              <a:rPr kumimoji="0" lang="it-IT" sz="2000" b="0" i="0" u="none" strike="noStrike" kern="0" cap="none" spc="-1" normalizeH="0" baseline="0" noProof="0" dirty="0">
                <a:ln>
                  <a:noFill/>
                </a:ln>
                <a:solidFill>
                  <a:srgbClr val="000000"/>
                </a:solidFill>
                <a:effectLst/>
                <a:uLnTx/>
                <a:uFillTx/>
                <a:ea typeface="DejaVu Sans"/>
                <a:cs typeface="+mn-cs"/>
              </a:rPr>
              <a:t>sarà scegliere tra la visualizzazione o l’aggiornamento della posizione. </a:t>
            </a:r>
            <a:endParaRPr lang="it-IT" sz="2000" kern="0" dirty="0">
              <a:solidFill>
                <a:prstClr val="black"/>
              </a:solidFill>
            </a:endParaRPr>
          </a:p>
          <a:p>
            <a:pPr marL="720" marR="0" lvl="0" defTabSz="914400" eaLnBrk="1" fontAlgn="auto" latinLnBrk="0" hangingPunct="1">
              <a:lnSpc>
                <a:spcPct val="100000"/>
              </a:lnSpc>
              <a:spcBef>
                <a:spcPts val="600"/>
              </a:spcBef>
              <a:spcAft>
                <a:spcPts val="1200"/>
              </a:spcAft>
              <a:buClr>
                <a:srgbClr val="000000"/>
              </a:buClr>
              <a:buSzTx/>
              <a:tabLst/>
              <a:defRPr/>
            </a:pPr>
            <a:r>
              <a:rPr kumimoji="0" lang="it-IT" sz="2000" b="0" i="0" u="none" kern="0" cap="none" spc="-1" normalizeH="0" baseline="0" noProof="0" dirty="0">
                <a:ln>
                  <a:noFill/>
                </a:ln>
                <a:solidFill>
                  <a:srgbClr val="000000"/>
                </a:solidFill>
                <a:effectLst/>
                <a:uLnTx/>
                <a:uFillTx/>
                <a:ea typeface="DejaVu Sans"/>
                <a:cs typeface="+mn-cs"/>
              </a:rPr>
              <a:t>In caso di aggiornamento si genererà sempre</a:t>
            </a:r>
            <a:r>
              <a:rPr kumimoji="0" lang="it-IT" sz="2000" b="0" i="0" u="none" strike="noStrike" kern="0" cap="none" spc="-1" normalizeH="0" baseline="0" noProof="0" dirty="0">
                <a:ln>
                  <a:noFill/>
                </a:ln>
                <a:solidFill>
                  <a:srgbClr val="000000"/>
                </a:solidFill>
                <a:effectLst/>
                <a:uLnTx/>
                <a:uFillTx/>
                <a:ea typeface="DejaVu Sans"/>
                <a:cs typeface="+mn-cs"/>
              </a:rPr>
              <a:t> un nuovo PDF. </a:t>
            </a:r>
            <a:endParaRPr kumimoji="0" lang="it-IT" sz="2000" b="0" i="0" u="none" strike="noStrike" kern="0" cap="none" spc="-1" normalizeH="0" baseline="0" noProof="0" dirty="0">
              <a:ln>
                <a:noFill/>
              </a:ln>
              <a:solidFill>
                <a:prstClr val="black"/>
              </a:solidFill>
              <a:effectLst/>
              <a:uLnTx/>
              <a:uFillTx/>
              <a:ea typeface="+mn-ea"/>
              <a:cs typeface="+mn-cs"/>
            </a:endParaRPr>
          </a:p>
          <a:p>
            <a:pPr marL="720" marR="0" lvl="0" defTabSz="914400" eaLnBrk="1" fontAlgn="auto" latinLnBrk="0" hangingPunct="1">
              <a:lnSpc>
                <a:spcPct val="100000"/>
              </a:lnSpc>
              <a:spcBef>
                <a:spcPts val="600"/>
              </a:spcBef>
              <a:spcAft>
                <a:spcPts val="1200"/>
              </a:spcAft>
              <a:buClr>
                <a:srgbClr val="000000"/>
              </a:buClr>
              <a:buSzTx/>
              <a:tabLst/>
              <a:defRPr/>
            </a:pPr>
            <a:r>
              <a:rPr kumimoji="0" lang="it-IT" sz="2000" b="0" i="0" u="none" strike="noStrike" kern="0" cap="none" spc="-1" normalizeH="0" baseline="0" noProof="0" dirty="0">
                <a:ln>
                  <a:noFill/>
                </a:ln>
                <a:solidFill>
                  <a:srgbClr val="000000"/>
                </a:solidFill>
                <a:effectLst/>
                <a:uLnTx/>
                <a:uFillTx/>
                <a:ea typeface="DejaVu Sans"/>
                <a:cs typeface="+mn-cs"/>
              </a:rPr>
              <a:t>Per procedere è necessario indicare gli estremi del provvedimento che autorizza ad effettuare </a:t>
            </a:r>
            <a:r>
              <a:rPr kumimoji="0" lang="it-IT" sz="2000" b="0" i="0" u="none" kern="0" cap="none" spc="-1" normalizeH="0" baseline="0" noProof="0" dirty="0">
                <a:ln>
                  <a:noFill/>
                </a:ln>
                <a:solidFill>
                  <a:srgbClr val="000000"/>
                </a:solidFill>
                <a:effectLst/>
                <a:uLnTx/>
                <a:uFillTx/>
                <a:ea typeface="DejaVu Sans"/>
                <a:cs typeface="+mn-cs"/>
              </a:rPr>
              <a:t>la</a:t>
            </a:r>
            <a:r>
              <a:rPr kumimoji="0" lang="it-IT" sz="2000" b="0" i="0" u="none" strike="sngStrike" kern="0" cap="none" spc="-1" normalizeH="0" baseline="0" noProof="0" dirty="0">
                <a:ln>
                  <a:noFill/>
                </a:ln>
                <a:solidFill>
                  <a:srgbClr val="000000"/>
                </a:solidFill>
                <a:effectLst/>
                <a:uLnTx/>
                <a:uFillTx/>
                <a:ea typeface="DejaVu Sans"/>
                <a:cs typeface="+mn-cs"/>
              </a:rPr>
              <a:t> </a:t>
            </a:r>
            <a:r>
              <a:rPr kumimoji="0" lang="it-IT" sz="2000" b="0" i="0" u="none" strike="noStrike" kern="0" cap="none" spc="-1" normalizeH="0" baseline="0" noProof="0" dirty="0">
                <a:ln>
                  <a:noFill/>
                </a:ln>
                <a:solidFill>
                  <a:srgbClr val="000000"/>
                </a:solidFill>
                <a:effectLst/>
                <a:uLnTx/>
                <a:uFillTx/>
                <a:ea typeface="DejaVu Sans"/>
                <a:cs typeface="+mn-cs"/>
              </a:rPr>
              <a:t>modifica </a:t>
            </a:r>
            <a:r>
              <a:rPr kumimoji="0" lang="it-IT" sz="2000" b="0" i="0" u="none" strike="sngStrike" kern="0" cap="none" spc="-1" normalizeH="0" baseline="0" noProof="0" dirty="0">
                <a:ln>
                  <a:noFill/>
                </a:ln>
                <a:solidFill>
                  <a:srgbClr val="000000"/>
                </a:solidFill>
                <a:effectLst/>
                <a:uLnTx/>
                <a:uFillTx/>
                <a:ea typeface="DejaVu Sans"/>
                <a:cs typeface="+mn-cs"/>
              </a:rPr>
              <a:t>della domanda.</a:t>
            </a:r>
            <a:endParaRPr kumimoji="0" lang="it-IT" sz="2000" b="0" i="0" u="none" strike="sngStrike" kern="0" cap="none" spc="-1" normalizeH="0" baseline="0" noProof="0" dirty="0">
              <a:ln>
                <a:noFill/>
              </a:ln>
              <a:solidFill>
                <a:prstClr val="black"/>
              </a:solidFill>
              <a:effectLst/>
              <a:uLnTx/>
              <a:uFillTx/>
              <a:ea typeface="+mn-ea"/>
              <a:cs typeface="+mn-cs"/>
            </a:endParaRPr>
          </a:p>
        </p:txBody>
      </p:sp>
      <p:sp>
        <p:nvSpPr>
          <p:cNvPr id="2" name="Segnaposto numero diapositiva 1">
            <a:extLst>
              <a:ext uri="{FF2B5EF4-FFF2-40B4-BE49-F238E27FC236}">
                <a16:creationId xmlns:a16="http://schemas.microsoft.com/office/drawing/2014/main" id="{28C867B7-60F6-43FE-9D58-EE37FD5D2B51}"/>
              </a:ext>
            </a:extLst>
          </p:cNvPr>
          <p:cNvSpPr>
            <a:spLocks noGrp="1"/>
          </p:cNvSpPr>
          <p:nvPr>
            <p:ph type="sldNum" sz="quarter" idx="12"/>
          </p:nvPr>
        </p:nvSpPr>
        <p:spPr/>
        <p:txBody>
          <a:bodyPr/>
          <a:lstStyle/>
          <a:p>
            <a:fld id="{63B71808-55B8-406B-8BCE-4EDE9167064E}" type="slidenum">
              <a:rPr lang="it-IT" smtClean="0"/>
              <a:pPr/>
              <a:t>41</a:t>
            </a:fld>
            <a:endParaRPr lang="it-IT" dirty="0"/>
          </a:p>
        </p:txBody>
      </p:sp>
    </p:spTree>
    <p:extLst>
      <p:ext uri="{BB962C8B-B14F-4D97-AF65-F5344CB8AC3E}">
        <p14:creationId xmlns:p14="http://schemas.microsoft.com/office/powerpoint/2010/main" val="2652002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rot="5400000">
            <a:off x="-1827302" y="2002536"/>
            <a:ext cx="4114800"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UIL </a:t>
            </a:r>
            <a:r>
              <a:rPr kumimoji="0" lang="en-US" sz="1100" b="0" i="0" u="none" strike="noStrike" kern="1200" cap="none" spc="0" normalizeH="0" baseline="0" noProof="0" dirty="0" err="1">
                <a:ln>
                  <a:noFill/>
                </a:ln>
                <a:solidFill>
                  <a:schemeClr val="tx1">
                    <a:tint val="75000"/>
                  </a:schemeClr>
                </a:solidFill>
                <a:effectLst/>
                <a:uLnTx/>
                <a:uFillTx/>
                <a:latin typeface="+mn-lt"/>
                <a:ea typeface="+mn-ea"/>
                <a:cs typeface="+mn-cs"/>
              </a:rPr>
              <a:t>Scuola</a:t>
            </a: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 - uilscuola@uilscuola.it</a:t>
            </a:r>
          </a:p>
        </p:txBody>
      </p:sp>
      <p:sp>
        <p:nvSpPr>
          <p:cNvPr id="89" name="Rectangle 8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8738A981-3D73-4D10-920C-02B0CBBA2C54}"/>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lang="en-US" altLang="it-IT" sz="2800" b="1" dirty="0">
                <a:latin typeface="Garamond" panose="02020404030301010803" pitchFamily="18" charset="0"/>
                <a:ea typeface="+mj-ea"/>
                <a:cs typeface="+mj-cs"/>
              </a:rPr>
              <a:t>-</a:t>
            </a:r>
            <a:r>
              <a:rPr kumimoji="0" lang="it-IT" sz="2800" b="0" i="0" u="none" strike="noStrike" kern="1200" cap="none" spc="-1" normalizeH="0" baseline="0" noProof="0" dirty="0">
                <a:ln>
                  <a:noFill/>
                </a:ln>
                <a:effectLst/>
                <a:uLnTx/>
                <a:uFillTx/>
                <a:latin typeface="Garamond" panose="02020404030301010803" pitchFamily="18" charset="0"/>
              </a:rPr>
              <a:t> Modificare una domanda (2)</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pic>
        <p:nvPicPr>
          <p:cNvPr id="16" name="Immagine 15">
            <a:extLst>
              <a:ext uri="{FF2B5EF4-FFF2-40B4-BE49-F238E27FC236}">
                <a16:creationId xmlns:a16="http://schemas.microsoft.com/office/drawing/2014/main" id="{9ED9A14C-2974-4CD9-BB98-B715FB6F1B5C}"/>
              </a:ext>
            </a:extLst>
          </p:cNvPr>
          <p:cNvPicPr>
            <a:picLocks noChangeAspect="1"/>
          </p:cNvPicPr>
          <p:nvPr/>
        </p:nvPicPr>
        <p:blipFill>
          <a:blip r:embed="rId2"/>
          <a:stretch>
            <a:fillRect/>
          </a:stretch>
        </p:blipFill>
        <p:spPr>
          <a:xfrm>
            <a:off x="8262860" y="859847"/>
            <a:ext cx="3090940" cy="914479"/>
          </a:xfrm>
          <a:prstGeom prst="rect">
            <a:avLst/>
          </a:prstGeom>
        </p:spPr>
      </p:pic>
      <p:pic>
        <p:nvPicPr>
          <p:cNvPr id="10" name="Segnaposto contenuto 5">
            <a:extLst>
              <a:ext uri="{FF2B5EF4-FFF2-40B4-BE49-F238E27FC236}">
                <a16:creationId xmlns:a16="http://schemas.microsoft.com/office/drawing/2014/main" id="{3959A439-2879-4C92-AB26-61BE7E0153B4}"/>
              </a:ext>
            </a:extLst>
          </p:cNvPr>
          <p:cNvPicPr/>
          <p:nvPr/>
        </p:nvPicPr>
        <p:blipFill>
          <a:blip r:embed="rId3"/>
          <a:stretch/>
        </p:blipFill>
        <p:spPr>
          <a:xfrm>
            <a:off x="524946" y="2014590"/>
            <a:ext cx="7878600" cy="3865620"/>
          </a:xfrm>
          <a:prstGeom prst="rect">
            <a:avLst/>
          </a:prstGeom>
          <a:ln>
            <a:noFill/>
          </a:ln>
        </p:spPr>
      </p:pic>
      <p:sp>
        <p:nvSpPr>
          <p:cNvPr id="13" name="CustomShape 4">
            <a:extLst>
              <a:ext uri="{FF2B5EF4-FFF2-40B4-BE49-F238E27FC236}">
                <a16:creationId xmlns:a16="http://schemas.microsoft.com/office/drawing/2014/main" id="{CE98E63A-5C6F-471D-8DA3-D47F44481841}"/>
              </a:ext>
            </a:extLst>
          </p:cNvPr>
          <p:cNvSpPr/>
          <p:nvPr/>
        </p:nvSpPr>
        <p:spPr>
          <a:xfrm>
            <a:off x="8673317" y="2185098"/>
            <a:ext cx="3362164" cy="3938086"/>
          </a:xfrm>
          <a:prstGeom prst="rect">
            <a:avLst/>
          </a:prstGeom>
          <a:noFill/>
          <a:ln>
            <a:noFill/>
          </a:ln>
          <a:effectLst/>
        </p:spPr>
        <p:txBody>
          <a:bodyPr wrap="square" lIns="90000" tIns="45000" rIns="90000" bIns="45000">
            <a:spAutoFit/>
          </a:bodyPr>
          <a:lstStyle/>
          <a:p>
            <a:pPr marL="720" marR="0" lvl="0" defTabSz="914400" eaLnBrk="1" fontAlgn="auto" latinLnBrk="0" hangingPunct="1">
              <a:lnSpc>
                <a:spcPct val="100000"/>
              </a:lnSpc>
              <a:spcBef>
                <a:spcPts val="0"/>
              </a:spcBef>
              <a:spcAft>
                <a:spcPts val="1200"/>
              </a:spcAft>
              <a:buClr>
                <a:srgbClr val="000000"/>
              </a:buClr>
              <a:buSzTx/>
              <a:tabLst/>
              <a:defRPr/>
            </a:pPr>
            <a:r>
              <a:rPr kumimoji="0" lang="it-IT" sz="2000" b="0" i="0" u="none" strike="noStrike" kern="0" cap="none" spc="-1" normalizeH="0" baseline="0" noProof="0" dirty="0">
                <a:ln>
                  <a:noFill/>
                </a:ln>
                <a:solidFill>
                  <a:srgbClr val="000000"/>
                </a:solidFill>
                <a:effectLst/>
                <a:uLnTx/>
                <a:uFillTx/>
                <a:ea typeface="DejaVu Sans"/>
                <a:cs typeface="+mn-cs"/>
              </a:rPr>
              <a:t>Nel passaggio successivo potremo inserire un atto di convalida o rettifica riguardante la graduatoria precedente, nel caso il candidato non avesse provveduto.</a:t>
            </a:r>
            <a:endParaRPr kumimoji="0" lang="it-IT" sz="2000" b="0" i="0" u="none" strike="noStrike" kern="0" cap="none" spc="-1" normalizeH="0" baseline="0" noProof="0" dirty="0">
              <a:ln>
                <a:noFill/>
              </a:ln>
              <a:solidFill>
                <a:prstClr val="black"/>
              </a:solidFill>
              <a:effectLst/>
              <a:uLnTx/>
              <a:uFillTx/>
              <a:ea typeface="+mn-ea"/>
              <a:cs typeface="+mn-cs"/>
            </a:endParaRPr>
          </a:p>
          <a:p>
            <a:pPr marL="720" marR="0" lvl="0" defTabSz="914400" eaLnBrk="1" fontAlgn="auto" latinLnBrk="0" hangingPunct="1">
              <a:lnSpc>
                <a:spcPct val="100000"/>
              </a:lnSpc>
              <a:spcBef>
                <a:spcPts val="0"/>
              </a:spcBef>
              <a:spcAft>
                <a:spcPts val="1200"/>
              </a:spcAft>
              <a:buClr>
                <a:srgbClr val="000000"/>
              </a:buClr>
              <a:buSzTx/>
              <a:tabLst/>
              <a:defRPr/>
            </a:pPr>
            <a:r>
              <a:rPr kumimoji="0" lang="it-IT" sz="2000" b="0" i="0" u="none" strike="noStrike" kern="0" cap="none" spc="-1" normalizeH="0" baseline="0" noProof="0" dirty="0">
                <a:ln>
                  <a:noFill/>
                </a:ln>
                <a:solidFill>
                  <a:srgbClr val="000000"/>
                </a:solidFill>
                <a:effectLst/>
                <a:uLnTx/>
                <a:uFillTx/>
                <a:ea typeface="DejaVu Sans"/>
                <a:cs typeface="+mn-cs"/>
              </a:rPr>
              <a:t>Sarà inoltre necessario inserire gli estremi del provvedimento che autorizza al cambiamento sostanziale della domanda.</a:t>
            </a:r>
            <a:endParaRPr kumimoji="0" lang="it-IT" sz="2000" b="0" i="0" u="none" strike="noStrike" kern="0" cap="none" spc="-1" normalizeH="0" baseline="0" noProof="0" dirty="0">
              <a:ln>
                <a:noFill/>
              </a:ln>
              <a:solidFill>
                <a:prstClr val="black"/>
              </a:solidFill>
              <a:effectLst/>
              <a:uLnTx/>
              <a:uFillTx/>
              <a:ea typeface="+mn-ea"/>
              <a:cs typeface="+mn-cs"/>
            </a:endParaRPr>
          </a:p>
        </p:txBody>
      </p:sp>
      <p:sp>
        <p:nvSpPr>
          <p:cNvPr id="2" name="Segnaposto numero diapositiva 1">
            <a:extLst>
              <a:ext uri="{FF2B5EF4-FFF2-40B4-BE49-F238E27FC236}">
                <a16:creationId xmlns:a16="http://schemas.microsoft.com/office/drawing/2014/main" id="{998E072B-0E80-48FD-A252-569E3A7A7665}"/>
              </a:ext>
            </a:extLst>
          </p:cNvPr>
          <p:cNvSpPr>
            <a:spLocks noGrp="1"/>
          </p:cNvSpPr>
          <p:nvPr>
            <p:ph type="sldNum" sz="quarter" idx="12"/>
          </p:nvPr>
        </p:nvSpPr>
        <p:spPr/>
        <p:txBody>
          <a:bodyPr/>
          <a:lstStyle/>
          <a:p>
            <a:fld id="{63B71808-55B8-406B-8BCE-4EDE9167064E}" type="slidenum">
              <a:rPr lang="it-IT" smtClean="0"/>
              <a:pPr/>
              <a:t>42</a:t>
            </a:fld>
            <a:endParaRPr lang="it-IT" dirty="0"/>
          </a:p>
        </p:txBody>
      </p:sp>
    </p:spTree>
    <p:extLst>
      <p:ext uri="{BB962C8B-B14F-4D97-AF65-F5344CB8AC3E}">
        <p14:creationId xmlns:p14="http://schemas.microsoft.com/office/powerpoint/2010/main" val="3936294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rot="5400000">
            <a:off x="-1827302" y="2002536"/>
            <a:ext cx="4114800"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UIL </a:t>
            </a:r>
            <a:r>
              <a:rPr kumimoji="0" lang="en-US" sz="1100" b="0" i="0" u="none" strike="noStrike" kern="1200" cap="none" spc="0" normalizeH="0" baseline="0" noProof="0" dirty="0" err="1">
                <a:ln>
                  <a:noFill/>
                </a:ln>
                <a:solidFill>
                  <a:schemeClr val="tx1">
                    <a:tint val="75000"/>
                  </a:schemeClr>
                </a:solidFill>
                <a:effectLst/>
                <a:uLnTx/>
                <a:uFillTx/>
                <a:latin typeface="+mn-lt"/>
                <a:ea typeface="+mn-ea"/>
                <a:cs typeface="+mn-cs"/>
              </a:rPr>
              <a:t>Scuola</a:t>
            </a: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 - uilscuola@uilscuola.it</a:t>
            </a:r>
          </a:p>
        </p:txBody>
      </p:sp>
      <p:sp>
        <p:nvSpPr>
          <p:cNvPr id="89" name="Rectangle 8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8738A981-3D73-4D10-920C-02B0CBBA2C54}"/>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lang="en-US" altLang="it-IT" sz="2800" b="1" dirty="0">
                <a:latin typeface="Garamond" panose="02020404030301010803" pitchFamily="18" charset="0"/>
                <a:ea typeface="+mj-ea"/>
                <a:cs typeface="+mj-cs"/>
              </a:rPr>
              <a:t>-</a:t>
            </a:r>
            <a:r>
              <a:rPr kumimoji="0" lang="it-IT" sz="2800" b="0" i="0" u="none" strike="noStrike" kern="1200" cap="none" spc="-1" normalizeH="0" baseline="0" noProof="0" dirty="0">
                <a:ln>
                  <a:noFill/>
                </a:ln>
                <a:effectLst/>
                <a:uLnTx/>
                <a:uFillTx/>
                <a:latin typeface="Garamond" panose="02020404030301010803" pitchFamily="18" charset="0"/>
              </a:rPr>
              <a:t> Modificare una domanda (3)</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pic>
        <p:nvPicPr>
          <p:cNvPr id="16" name="Immagine 15">
            <a:extLst>
              <a:ext uri="{FF2B5EF4-FFF2-40B4-BE49-F238E27FC236}">
                <a16:creationId xmlns:a16="http://schemas.microsoft.com/office/drawing/2014/main" id="{9ED9A14C-2974-4CD9-BB98-B715FB6F1B5C}"/>
              </a:ext>
            </a:extLst>
          </p:cNvPr>
          <p:cNvPicPr>
            <a:picLocks noChangeAspect="1"/>
          </p:cNvPicPr>
          <p:nvPr/>
        </p:nvPicPr>
        <p:blipFill>
          <a:blip r:embed="rId2"/>
          <a:stretch>
            <a:fillRect/>
          </a:stretch>
        </p:blipFill>
        <p:spPr>
          <a:xfrm>
            <a:off x="8262860" y="859847"/>
            <a:ext cx="3090940" cy="914479"/>
          </a:xfrm>
          <a:prstGeom prst="rect">
            <a:avLst/>
          </a:prstGeom>
        </p:spPr>
      </p:pic>
      <p:pic>
        <p:nvPicPr>
          <p:cNvPr id="11" name="Segnaposto contenuto 10">
            <a:extLst>
              <a:ext uri="{FF2B5EF4-FFF2-40B4-BE49-F238E27FC236}">
                <a16:creationId xmlns:a16="http://schemas.microsoft.com/office/drawing/2014/main" id="{E15BC6AF-0DD9-4256-8CF0-412ABB7E8B70}"/>
              </a:ext>
            </a:extLst>
          </p:cNvPr>
          <p:cNvPicPr/>
          <p:nvPr/>
        </p:nvPicPr>
        <p:blipFill>
          <a:blip r:embed="rId3"/>
          <a:stretch/>
        </p:blipFill>
        <p:spPr>
          <a:xfrm>
            <a:off x="534872" y="2232742"/>
            <a:ext cx="7373160" cy="3541320"/>
          </a:xfrm>
          <a:prstGeom prst="rect">
            <a:avLst/>
          </a:prstGeom>
          <a:ln>
            <a:noFill/>
          </a:ln>
        </p:spPr>
      </p:pic>
      <p:sp>
        <p:nvSpPr>
          <p:cNvPr id="12" name="CustomShape 4">
            <a:extLst>
              <a:ext uri="{FF2B5EF4-FFF2-40B4-BE49-F238E27FC236}">
                <a16:creationId xmlns:a16="http://schemas.microsoft.com/office/drawing/2014/main" id="{DF6427CB-E944-4DC8-BA98-675925E86D1B}"/>
              </a:ext>
            </a:extLst>
          </p:cNvPr>
          <p:cNvSpPr/>
          <p:nvPr/>
        </p:nvSpPr>
        <p:spPr>
          <a:xfrm>
            <a:off x="8290560" y="2463439"/>
            <a:ext cx="3215641" cy="2860868"/>
          </a:xfrm>
          <a:prstGeom prst="rect">
            <a:avLst/>
          </a:prstGeom>
          <a:noFill/>
          <a:ln>
            <a:noFill/>
          </a:ln>
          <a:effectLst/>
        </p:spPr>
        <p:txBody>
          <a:bodyPr wrap="square" lIns="90000" tIns="45000" rIns="90000" bIns="45000">
            <a:spAutoFit/>
          </a:bodyPr>
          <a:lstStyle/>
          <a:p>
            <a:pPr lvl="0"/>
            <a:r>
              <a:rPr kumimoji="0" lang="it-IT" sz="2000" b="0" i="0" u="none" strike="noStrike" kern="0" cap="none" spc="-1" normalizeH="0" baseline="0" noProof="0" dirty="0">
                <a:ln>
                  <a:noFill/>
                </a:ln>
                <a:solidFill>
                  <a:srgbClr val="000000"/>
                </a:solidFill>
                <a:effectLst/>
                <a:uLnTx/>
                <a:uFillTx/>
                <a:ea typeface="DejaVu Sans"/>
                <a:cs typeface="+mn-cs"/>
              </a:rPr>
              <a:t>Inoltre il sistema ricorda </a:t>
            </a:r>
            <a:r>
              <a:rPr kumimoji="0" lang="it-IT" sz="2000" b="0" i="0" u="none" kern="0" cap="none" spc="-1" normalizeH="0" baseline="0" noProof="0" dirty="0">
                <a:ln>
                  <a:noFill/>
                </a:ln>
                <a:solidFill>
                  <a:srgbClr val="000000"/>
                </a:solidFill>
                <a:effectLst/>
                <a:uLnTx/>
                <a:uFillTx/>
                <a:ea typeface="DejaVu Sans"/>
                <a:cs typeface="+mn-cs"/>
              </a:rPr>
              <a:t>successivamente alla </a:t>
            </a:r>
            <a:r>
              <a:rPr kumimoji="0" lang="it-IT" sz="2000" b="0" i="0" u="none" strike="noStrike" kern="0" cap="none" spc="-1" normalizeH="0" baseline="0" noProof="0" dirty="0">
                <a:ln>
                  <a:noFill/>
                </a:ln>
                <a:solidFill>
                  <a:srgbClr val="000000"/>
                </a:solidFill>
                <a:effectLst/>
                <a:uLnTx/>
                <a:uFillTx/>
                <a:ea typeface="DejaVu Sans"/>
                <a:cs typeface="+mn-cs"/>
              </a:rPr>
              <a:t>modifica della nuova domanda e prodotto un nuovo pdf, </a:t>
            </a:r>
            <a:r>
              <a:rPr kumimoji="0" lang="it-IT" sz="2000" b="0" i="0" u="none" kern="0" cap="none" spc="-1" normalizeH="0" baseline="0" noProof="0" dirty="0">
                <a:ln>
                  <a:noFill/>
                </a:ln>
                <a:solidFill>
                  <a:srgbClr val="000000"/>
                </a:solidFill>
                <a:effectLst/>
                <a:uLnTx/>
                <a:uFillTx/>
                <a:ea typeface="DejaVu Sans"/>
                <a:cs typeface="+mn-cs"/>
              </a:rPr>
              <a:t>che la scuola capofila </a:t>
            </a:r>
            <a:r>
              <a:rPr lang="it-IT" sz="2000" kern="0" spc="-1" dirty="0">
                <a:solidFill>
                  <a:srgbClr val="000000"/>
                </a:solidFill>
                <a:ea typeface="DejaVu Sans"/>
              </a:rPr>
              <a:t>dovrà </a:t>
            </a:r>
            <a:r>
              <a:rPr kumimoji="0" lang="it-IT" sz="2000" b="0" i="0" u="none" strike="noStrike" kern="0" cap="none" spc="-1" normalizeH="0" baseline="0" noProof="0" dirty="0">
                <a:ln>
                  <a:noFill/>
                </a:ln>
                <a:solidFill>
                  <a:srgbClr val="000000"/>
                </a:solidFill>
                <a:effectLst/>
                <a:uLnTx/>
                <a:uFillTx/>
                <a:ea typeface="DejaVu Sans"/>
                <a:cs typeface="+mn-cs"/>
              </a:rPr>
              <a:t>procedere </a:t>
            </a:r>
            <a:r>
              <a:rPr kumimoji="0" lang="it-IT" sz="2000" b="0" i="0" u="none" kern="0" cap="none" spc="-1" normalizeH="0" baseline="0" noProof="0" dirty="0">
                <a:ln>
                  <a:noFill/>
                </a:ln>
                <a:solidFill>
                  <a:srgbClr val="000000"/>
                </a:solidFill>
                <a:effectLst/>
                <a:uLnTx/>
                <a:uFillTx/>
                <a:ea typeface="DejaVu Sans"/>
                <a:cs typeface="+mn-cs"/>
              </a:rPr>
              <a:t>alla valutazione e validazione.</a:t>
            </a:r>
            <a:r>
              <a:rPr kumimoji="0" lang="it-IT" sz="2000" b="0" i="0" u="none" kern="0" cap="none" spc="-1" normalizeH="0" noProof="0" dirty="0">
                <a:ln>
                  <a:noFill/>
                </a:ln>
                <a:solidFill>
                  <a:srgbClr val="000000"/>
                </a:solidFill>
                <a:effectLst/>
                <a:uLnTx/>
                <a:uFillTx/>
                <a:ea typeface="DejaVu Sans"/>
                <a:cs typeface="+mn-cs"/>
              </a:rPr>
              <a:t> </a:t>
            </a:r>
            <a:r>
              <a:rPr lang="it-IT" sz="2000" kern="0" spc="-1" dirty="0">
                <a:solidFill>
                  <a:srgbClr val="000000"/>
                </a:solidFill>
                <a:ea typeface="DejaVu Sans"/>
              </a:rPr>
              <a:t>Q</a:t>
            </a:r>
            <a:r>
              <a:rPr kumimoji="0" lang="it-IT" sz="2000" b="0" i="0" u="none" strike="noStrike" kern="0" cap="none" spc="-1" normalizeH="0" baseline="0" noProof="0" dirty="0" err="1">
                <a:ln>
                  <a:noFill/>
                </a:ln>
                <a:solidFill>
                  <a:srgbClr val="000000"/>
                </a:solidFill>
                <a:effectLst/>
                <a:uLnTx/>
                <a:uFillTx/>
                <a:ea typeface="DejaVu Sans"/>
                <a:cs typeface="+mn-cs"/>
              </a:rPr>
              <a:t>uesto</a:t>
            </a:r>
            <a:r>
              <a:rPr kumimoji="0" lang="it-IT" sz="2000" b="0" i="0" u="none" strike="noStrike" kern="0" cap="none" spc="-1" normalizeH="0" baseline="0" noProof="0" dirty="0">
                <a:ln>
                  <a:noFill/>
                </a:ln>
                <a:solidFill>
                  <a:srgbClr val="000000"/>
                </a:solidFill>
                <a:effectLst/>
                <a:uLnTx/>
                <a:uFillTx/>
                <a:ea typeface="DejaVu Sans"/>
                <a:cs typeface="+mn-cs"/>
              </a:rPr>
              <a:t> sarà possibile nella sezione </a:t>
            </a:r>
            <a:r>
              <a:rPr kumimoji="0" lang="it-IT" sz="2000" b="1" i="0" u="none" strike="noStrike" kern="0" cap="none" spc="-1" normalizeH="0" baseline="0" noProof="0" dirty="0">
                <a:ln>
                  <a:noFill/>
                </a:ln>
                <a:solidFill>
                  <a:srgbClr val="000000"/>
                </a:solidFill>
                <a:effectLst/>
                <a:uLnTx/>
                <a:uFillTx/>
                <a:ea typeface="DejaVu Sans"/>
                <a:cs typeface="+mn-cs"/>
              </a:rPr>
              <a:t>«valutazione titoli».</a:t>
            </a:r>
            <a:endParaRPr kumimoji="0" lang="it-IT" sz="2000" b="1" i="0" u="none" strike="noStrike" kern="0" cap="none" spc="-1" normalizeH="0" baseline="0" noProof="0" dirty="0">
              <a:ln>
                <a:noFill/>
              </a:ln>
              <a:solidFill>
                <a:prstClr val="black"/>
              </a:solidFill>
              <a:effectLst/>
              <a:uLnTx/>
              <a:uFillTx/>
              <a:ea typeface="+mn-ea"/>
              <a:cs typeface="+mn-cs"/>
            </a:endParaRPr>
          </a:p>
        </p:txBody>
      </p:sp>
      <p:sp>
        <p:nvSpPr>
          <p:cNvPr id="2" name="Segnaposto numero diapositiva 1">
            <a:extLst>
              <a:ext uri="{FF2B5EF4-FFF2-40B4-BE49-F238E27FC236}">
                <a16:creationId xmlns:a16="http://schemas.microsoft.com/office/drawing/2014/main" id="{E15C69E7-D020-4F6E-AF8A-A2FDBD36B0EF}"/>
              </a:ext>
            </a:extLst>
          </p:cNvPr>
          <p:cNvSpPr>
            <a:spLocks noGrp="1"/>
          </p:cNvSpPr>
          <p:nvPr>
            <p:ph type="sldNum" sz="quarter" idx="12"/>
          </p:nvPr>
        </p:nvSpPr>
        <p:spPr/>
        <p:txBody>
          <a:bodyPr/>
          <a:lstStyle/>
          <a:p>
            <a:fld id="{63B71808-55B8-406B-8BCE-4EDE9167064E}" type="slidenum">
              <a:rPr lang="it-IT" smtClean="0"/>
              <a:pPr/>
              <a:t>43</a:t>
            </a:fld>
            <a:endParaRPr lang="it-IT" dirty="0"/>
          </a:p>
        </p:txBody>
      </p:sp>
    </p:spTree>
    <p:extLst>
      <p:ext uri="{BB962C8B-B14F-4D97-AF65-F5344CB8AC3E}">
        <p14:creationId xmlns:p14="http://schemas.microsoft.com/office/powerpoint/2010/main" val="4199321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rot="5400000">
            <a:off x="-1827302" y="2002536"/>
            <a:ext cx="4114800"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UIL </a:t>
            </a:r>
            <a:r>
              <a:rPr kumimoji="0" lang="en-US" sz="1100" b="0" i="0" u="none" strike="noStrike" kern="1200" cap="none" spc="0" normalizeH="0" baseline="0" noProof="0" dirty="0" err="1">
                <a:ln>
                  <a:noFill/>
                </a:ln>
                <a:solidFill>
                  <a:schemeClr val="tx1">
                    <a:tint val="75000"/>
                  </a:schemeClr>
                </a:solidFill>
                <a:effectLst/>
                <a:uLnTx/>
                <a:uFillTx/>
                <a:latin typeface="+mn-lt"/>
                <a:ea typeface="+mn-ea"/>
                <a:cs typeface="+mn-cs"/>
              </a:rPr>
              <a:t>Scuola</a:t>
            </a: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 - uilscuola@uilscuola.it</a:t>
            </a:r>
          </a:p>
        </p:txBody>
      </p:sp>
      <p:sp>
        <p:nvSpPr>
          <p:cNvPr id="89" name="Rectangle 8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8738A981-3D73-4D10-920C-02B0CBBA2C54}"/>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lang="en-US" altLang="it-IT" sz="2800" b="1" dirty="0">
                <a:latin typeface="Garamond" panose="02020404030301010803" pitchFamily="18" charset="0"/>
                <a:ea typeface="+mj-ea"/>
                <a:cs typeface="+mj-cs"/>
              </a:rPr>
              <a:t>-</a:t>
            </a:r>
            <a:r>
              <a:rPr kumimoji="0" lang="it-IT" sz="2800" b="0" i="0" u="none" strike="noStrike" kern="1200" cap="none" spc="-1" normalizeH="0" baseline="0" noProof="0" dirty="0">
                <a:ln>
                  <a:noFill/>
                </a:ln>
                <a:effectLst/>
                <a:uLnTx/>
                <a:uFillTx/>
                <a:latin typeface="Garamond" panose="02020404030301010803" pitchFamily="18" charset="0"/>
              </a:rPr>
              <a:t> Modificare una domanda (4)</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pic>
        <p:nvPicPr>
          <p:cNvPr id="16" name="Immagine 15">
            <a:extLst>
              <a:ext uri="{FF2B5EF4-FFF2-40B4-BE49-F238E27FC236}">
                <a16:creationId xmlns:a16="http://schemas.microsoft.com/office/drawing/2014/main" id="{9ED9A14C-2974-4CD9-BB98-B715FB6F1B5C}"/>
              </a:ext>
            </a:extLst>
          </p:cNvPr>
          <p:cNvPicPr>
            <a:picLocks noChangeAspect="1"/>
          </p:cNvPicPr>
          <p:nvPr/>
        </p:nvPicPr>
        <p:blipFill>
          <a:blip r:embed="rId2"/>
          <a:stretch>
            <a:fillRect/>
          </a:stretch>
        </p:blipFill>
        <p:spPr>
          <a:xfrm>
            <a:off x="8262860" y="859847"/>
            <a:ext cx="3090940" cy="914479"/>
          </a:xfrm>
          <a:prstGeom prst="rect">
            <a:avLst/>
          </a:prstGeom>
        </p:spPr>
      </p:pic>
      <p:pic>
        <p:nvPicPr>
          <p:cNvPr id="10" name="Immagine 9">
            <a:extLst>
              <a:ext uri="{FF2B5EF4-FFF2-40B4-BE49-F238E27FC236}">
                <a16:creationId xmlns:a16="http://schemas.microsoft.com/office/drawing/2014/main" id="{527B0974-B4FA-4511-BB1C-2EF8424001A5}"/>
              </a:ext>
            </a:extLst>
          </p:cNvPr>
          <p:cNvPicPr/>
          <p:nvPr/>
        </p:nvPicPr>
        <p:blipFill>
          <a:blip r:embed="rId3"/>
          <a:stretch/>
        </p:blipFill>
        <p:spPr>
          <a:xfrm>
            <a:off x="518426" y="2185098"/>
            <a:ext cx="7760880" cy="3743640"/>
          </a:xfrm>
          <a:prstGeom prst="rect">
            <a:avLst/>
          </a:prstGeom>
          <a:ln>
            <a:noFill/>
          </a:ln>
        </p:spPr>
      </p:pic>
      <p:sp>
        <p:nvSpPr>
          <p:cNvPr id="13" name="CustomShape 4">
            <a:extLst>
              <a:ext uri="{FF2B5EF4-FFF2-40B4-BE49-F238E27FC236}">
                <a16:creationId xmlns:a16="http://schemas.microsoft.com/office/drawing/2014/main" id="{48603673-3179-4D0D-9982-F191457E3FE5}"/>
              </a:ext>
            </a:extLst>
          </p:cNvPr>
          <p:cNvSpPr/>
          <p:nvPr/>
        </p:nvSpPr>
        <p:spPr>
          <a:xfrm>
            <a:off x="8690182" y="2528017"/>
            <a:ext cx="3090941" cy="3267877"/>
          </a:xfrm>
          <a:prstGeom prst="rect">
            <a:avLst/>
          </a:prstGeom>
          <a:noFill/>
          <a:ln>
            <a:noFill/>
          </a:ln>
          <a:effectLst/>
        </p:spPr>
        <p:txBody>
          <a:bodyPr lIns="90000" tIns="45000" rIns="90000" bIns="4500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1" normalizeH="0" baseline="0" noProof="0" dirty="0">
                <a:ln>
                  <a:noFill/>
                </a:ln>
                <a:solidFill>
                  <a:prstClr val="black"/>
                </a:solidFill>
                <a:effectLst/>
                <a:uLnTx/>
                <a:uFillTx/>
                <a:ea typeface="+mn-ea"/>
                <a:cs typeface="+mn-cs"/>
              </a:rPr>
              <a:t>Appariranno quindi i dati anagrafici e di recapito del candidato, ed un messaggio di avviso in cui il  sistema ci comunica che qualsiasi modifica in questa sezione dovrà essere effettuata dal candidato tramite le funzioni di Istanze Online.</a:t>
            </a:r>
          </a:p>
        </p:txBody>
      </p:sp>
      <p:sp>
        <p:nvSpPr>
          <p:cNvPr id="2" name="Segnaposto numero diapositiva 1">
            <a:extLst>
              <a:ext uri="{FF2B5EF4-FFF2-40B4-BE49-F238E27FC236}">
                <a16:creationId xmlns:a16="http://schemas.microsoft.com/office/drawing/2014/main" id="{FAA918C9-3ADF-4DAD-B680-FB9F6546CE82}"/>
              </a:ext>
            </a:extLst>
          </p:cNvPr>
          <p:cNvSpPr>
            <a:spLocks noGrp="1"/>
          </p:cNvSpPr>
          <p:nvPr>
            <p:ph type="sldNum" sz="quarter" idx="12"/>
          </p:nvPr>
        </p:nvSpPr>
        <p:spPr/>
        <p:txBody>
          <a:bodyPr/>
          <a:lstStyle/>
          <a:p>
            <a:fld id="{63B71808-55B8-406B-8BCE-4EDE9167064E}" type="slidenum">
              <a:rPr lang="it-IT" smtClean="0"/>
              <a:pPr/>
              <a:t>44</a:t>
            </a:fld>
            <a:endParaRPr lang="it-IT" dirty="0"/>
          </a:p>
        </p:txBody>
      </p:sp>
    </p:spTree>
    <p:extLst>
      <p:ext uri="{BB962C8B-B14F-4D97-AF65-F5344CB8AC3E}">
        <p14:creationId xmlns:p14="http://schemas.microsoft.com/office/powerpoint/2010/main" val="1048828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rot="5400000">
            <a:off x="-1827302" y="2002536"/>
            <a:ext cx="4114800"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UIL </a:t>
            </a:r>
            <a:r>
              <a:rPr kumimoji="0" lang="en-US" sz="1100" b="0" i="0" u="none" strike="noStrike" kern="1200" cap="none" spc="0" normalizeH="0" baseline="0" noProof="0" dirty="0" err="1">
                <a:ln>
                  <a:noFill/>
                </a:ln>
                <a:solidFill>
                  <a:schemeClr val="tx1">
                    <a:tint val="75000"/>
                  </a:schemeClr>
                </a:solidFill>
                <a:effectLst/>
                <a:uLnTx/>
                <a:uFillTx/>
                <a:latin typeface="+mn-lt"/>
                <a:ea typeface="+mn-ea"/>
                <a:cs typeface="+mn-cs"/>
              </a:rPr>
              <a:t>Scuola</a:t>
            </a: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 - uilscuola@uilscuola.it</a:t>
            </a:r>
          </a:p>
        </p:txBody>
      </p:sp>
      <p:sp>
        <p:nvSpPr>
          <p:cNvPr id="89" name="Rectangle 8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8738A981-3D73-4D10-920C-02B0CBBA2C54}"/>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lang="en-US" altLang="it-IT" sz="2800" dirty="0">
                <a:latin typeface="Garamond" panose="02020404030301010803" pitchFamily="18" charset="0"/>
                <a:ea typeface="+mj-ea"/>
                <a:cs typeface="+mj-cs"/>
              </a:rPr>
              <a:t>-</a:t>
            </a:r>
            <a:r>
              <a:rPr lang="it-IT" altLang="it-IT" sz="2800" spc="-1" dirty="0">
                <a:latin typeface="Garamond" panose="02020404030301010803" pitchFamily="18" charset="0"/>
                <a:ea typeface="+mj-ea"/>
                <a:cs typeface="+mj-cs"/>
              </a:rPr>
              <a:t> </a:t>
            </a:r>
            <a:r>
              <a:rPr kumimoji="0" lang="it-IT" sz="2800" b="0" i="0" u="none" strike="noStrike" kern="1200" cap="none" spc="-1" normalizeH="0" baseline="0" noProof="0" dirty="0">
                <a:ln>
                  <a:noFill/>
                </a:ln>
                <a:effectLst/>
                <a:uLnTx/>
                <a:uFillTx/>
                <a:latin typeface="Garamond" panose="02020404030301010803" pitchFamily="18" charset="0"/>
              </a:rPr>
              <a:t>Modificare una domanda (5)</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pic>
        <p:nvPicPr>
          <p:cNvPr id="16" name="Immagine 15">
            <a:extLst>
              <a:ext uri="{FF2B5EF4-FFF2-40B4-BE49-F238E27FC236}">
                <a16:creationId xmlns:a16="http://schemas.microsoft.com/office/drawing/2014/main" id="{9ED9A14C-2974-4CD9-BB98-B715FB6F1B5C}"/>
              </a:ext>
            </a:extLst>
          </p:cNvPr>
          <p:cNvPicPr>
            <a:picLocks noChangeAspect="1"/>
          </p:cNvPicPr>
          <p:nvPr/>
        </p:nvPicPr>
        <p:blipFill>
          <a:blip r:embed="rId2"/>
          <a:stretch>
            <a:fillRect/>
          </a:stretch>
        </p:blipFill>
        <p:spPr>
          <a:xfrm>
            <a:off x="8262860" y="859847"/>
            <a:ext cx="3090940" cy="914479"/>
          </a:xfrm>
          <a:prstGeom prst="rect">
            <a:avLst/>
          </a:prstGeom>
        </p:spPr>
      </p:pic>
      <p:pic>
        <p:nvPicPr>
          <p:cNvPr id="11" name="Immagine 10">
            <a:extLst>
              <a:ext uri="{FF2B5EF4-FFF2-40B4-BE49-F238E27FC236}">
                <a16:creationId xmlns:a16="http://schemas.microsoft.com/office/drawing/2014/main" id="{D71EE720-2784-421A-9C22-BF204B293C10}"/>
              </a:ext>
            </a:extLst>
          </p:cNvPr>
          <p:cNvPicPr/>
          <p:nvPr/>
        </p:nvPicPr>
        <p:blipFill>
          <a:blip r:embed="rId3"/>
          <a:srcRect l="18027"/>
          <a:stretch/>
        </p:blipFill>
        <p:spPr>
          <a:xfrm>
            <a:off x="533940" y="2339404"/>
            <a:ext cx="7361700" cy="3806190"/>
          </a:xfrm>
          <a:prstGeom prst="rect">
            <a:avLst/>
          </a:prstGeom>
          <a:ln>
            <a:noFill/>
          </a:ln>
        </p:spPr>
      </p:pic>
      <p:sp>
        <p:nvSpPr>
          <p:cNvPr id="12" name="CustomShape 5">
            <a:extLst>
              <a:ext uri="{FF2B5EF4-FFF2-40B4-BE49-F238E27FC236}">
                <a16:creationId xmlns:a16="http://schemas.microsoft.com/office/drawing/2014/main" id="{CE15630B-5639-46E7-B6E2-E3B15FCC8B35}"/>
              </a:ext>
            </a:extLst>
          </p:cNvPr>
          <p:cNvSpPr/>
          <p:nvPr/>
        </p:nvSpPr>
        <p:spPr>
          <a:xfrm>
            <a:off x="8016919" y="2034848"/>
            <a:ext cx="4006721" cy="4368642"/>
          </a:xfrm>
          <a:prstGeom prst="rect">
            <a:avLst/>
          </a:prstGeom>
          <a:noFill/>
          <a:ln>
            <a:noFill/>
          </a:ln>
          <a:effectLst/>
        </p:spPr>
        <p:txBody>
          <a:bodyPr lIns="90000" tIns="45000" rIns="90000" bIns="45000">
            <a:no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it-IT" sz="1800" b="1" i="0" u="none" strike="noStrike" kern="0" cap="none" spc="-1" normalizeH="0" baseline="0" noProof="0" dirty="0">
                <a:ln>
                  <a:noFill/>
                </a:ln>
                <a:solidFill>
                  <a:prstClr val="black"/>
                </a:solidFill>
                <a:effectLst/>
                <a:uLnTx/>
                <a:uFillTx/>
                <a:ea typeface="+mn-ea"/>
                <a:cs typeface="+mn-cs"/>
              </a:rPr>
              <a:t>Nel passaggio successivo si possono visualizzare i profili scelti dal candidato e le operazioni da lui effettuate per ognuno di essi (CONFERMA, AGGIORNAMENO O CANCELLAZIONE)</a:t>
            </a:r>
          </a:p>
          <a:p>
            <a:r>
              <a:rPr kumimoji="0" lang="it-IT" sz="1800" b="0" i="0" u="none" strike="noStrike" kern="0" cap="none" spc="-1" normalizeH="0" baseline="0" noProof="0" dirty="0">
                <a:ln>
                  <a:noFill/>
                </a:ln>
                <a:solidFill>
                  <a:prstClr val="black"/>
                </a:solidFill>
                <a:effectLst/>
                <a:uLnTx/>
                <a:uFillTx/>
                <a:ea typeface="+mn-ea"/>
                <a:cs typeface="+mn-cs"/>
              </a:rPr>
              <a:t>In questo caso specifico la modifica da effettuare, per la quale DEVE essere stato emesso un decreto giurisdizionale o del dirigente scolastico, riguarda la scelta del candidato che ha deciso di confermare la domanda da collaboratore anziché aggiornare. </a:t>
            </a:r>
            <a:r>
              <a:rPr lang="it-IT" kern="0" spc="-1" dirty="0">
                <a:solidFill>
                  <a:prstClr val="black"/>
                </a:solidFill>
              </a:rPr>
              <a:t>Con q</a:t>
            </a:r>
            <a:r>
              <a:rPr kumimoji="0" lang="it-IT" sz="1800" b="0" i="0" u="none" strike="noStrike" kern="0" cap="none" spc="-1" normalizeH="0" baseline="0" noProof="0" dirty="0" err="1">
                <a:ln>
                  <a:noFill/>
                </a:ln>
                <a:solidFill>
                  <a:prstClr val="black"/>
                </a:solidFill>
                <a:effectLst/>
                <a:uLnTx/>
                <a:uFillTx/>
                <a:ea typeface="+mn-ea"/>
                <a:cs typeface="+mn-cs"/>
              </a:rPr>
              <a:t>uesta</a:t>
            </a:r>
            <a:r>
              <a:rPr kumimoji="0" lang="it-IT" sz="1800" b="0" i="0" u="none" strike="noStrike" kern="0" cap="none" spc="-1" normalizeH="0" baseline="0" noProof="0" dirty="0">
                <a:ln>
                  <a:noFill/>
                </a:ln>
                <a:solidFill>
                  <a:prstClr val="black"/>
                </a:solidFill>
                <a:effectLst/>
                <a:uLnTx/>
                <a:uFillTx/>
                <a:ea typeface="+mn-ea"/>
                <a:cs typeface="+mn-cs"/>
              </a:rPr>
              <a:t> opzione </a:t>
            </a:r>
            <a:r>
              <a:rPr lang="it-IT" kern="0" spc="-1" dirty="0">
                <a:solidFill>
                  <a:prstClr val="black"/>
                </a:solidFill>
              </a:rPr>
              <a:t>il </a:t>
            </a:r>
            <a:r>
              <a:rPr kumimoji="0" lang="it-IT" sz="1800" b="0" i="0" u="none" strike="noStrike" kern="0" cap="none" spc="-1" normalizeH="0" baseline="0" noProof="0" dirty="0">
                <a:ln>
                  <a:noFill/>
                </a:ln>
                <a:solidFill>
                  <a:prstClr val="black"/>
                </a:solidFill>
                <a:effectLst/>
                <a:uLnTx/>
                <a:uFillTx/>
                <a:ea typeface="+mn-ea"/>
                <a:cs typeface="+mn-cs"/>
              </a:rPr>
              <a:t>sistema ha calcolato automaticamente i servizi dichiarati nella domanda </a:t>
            </a:r>
            <a:r>
              <a:rPr kumimoji="0" lang="it-IT" sz="1800" b="0" i="0" u="none" kern="0" cap="none" spc="-1" normalizeH="0" baseline="0" noProof="0" dirty="0">
                <a:ln>
                  <a:noFill/>
                </a:ln>
                <a:solidFill>
                  <a:prstClr val="black"/>
                </a:solidFill>
                <a:effectLst/>
                <a:uLnTx/>
                <a:uFillTx/>
                <a:ea typeface="+mn-ea"/>
                <a:cs typeface="+mn-cs"/>
              </a:rPr>
              <a:t>solo per il profilo di A.A..</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1" i="0" u="none" strike="noStrike" kern="0" cap="none" spc="-1" normalizeH="0" baseline="0" noProof="0" dirty="0">
              <a:ln>
                <a:noFill/>
              </a:ln>
              <a:solidFill>
                <a:prstClr val="black"/>
              </a:solidFill>
              <a:effectLst/>
              <a:uLnTx/>
              <a:uFillTx/>
              <a:ea typeface="+mn-ea"/>
              <a:cs typeface="+mn-cs"/>
            </a:endParaRPr>
          </a:p>
        </p:txBody>
      </p:sp>
      <p:sp>
        <p:nvSpPr>
          <p:cNvPr id="15" name="CustomShape 6">
            <a:extLst>
              <a:ext uri="{FF2B5EF4-FFF2-40B4-BE49-F238E27FC236}">
                <a16:creationId xmlns:a16="http://schemas.microsoft.com/office/drawing/2014/main" id="{16EE1067-77E2-49F7-A339-424CA4FA1B62}"/>
              </a:ext>
            </a:extLst>
          </p:cNvPr>
          <p:cNvSpPr/>
          <p:nvPr/>
        </p:nvSpPr>
        <p:spPr>
          <a:xfrm>
            <a:off x="8280000" y="3240000"/>
            <a:ext cx="3527640" cy="3126960"/>
          </a:xfrm>
          <a:prstGeom prst="rect">
            <a:avLst/>
          </a:prstGeom>
          <a:noFill/>
          <a:ln>
            <a:noFill/>
          </a:ln>
          <a:effectLst/>
        </p:spPr>
        <p:txBody>
          <a:bodyPr lIns="90000" tIns="45000" rIns="90000" bIns="4500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1" normalizeH="0" baseline="0" noProof="0" dirty="0">
              <a:ln>
                <a:noFill/>
              </a:ln>
              <a:solidFill>
                <a:prstClr val="black"/>
              </a:solidFill>
              <a:effectLst/>
              <a:uLnTx/>
              <a:uFillTx/>
              <a:latin typeface="Arial"/>
              <a:ea typeface="+mn-ea"/>
              <a:cs typeface="+mn-cs"/>
            </a:endParaRPr>
          </a:p>
        </p:txBody>
      </p:sp>
      <p:sp>
        <p:nvSpPr>
          <p:cNvPr id="17" name="Line 4">
            <a:extLst>
              <a:ext uri="{FF2B5EF4-FFF2-40B4-BE49-F238E27FC236}">
                <a16:creationId xmlns:a16="http://schemas.microsoft.com/office/drawing/2014/main" id="{AD3702BF-22BF-4DC8-911F-720BD4BCAC7E}"/>
              </a:ext>
            </a:extLst>
          </p:cNvPr>
          <p:cNvSpPr/>
          <p:nvPr/>
        </p:nvSpPr>
        <p:spPr>
          <a:xfrm flipH="1">
            <a:off x="7107299" y="4572146"/>
            <a:ext cx="909619" cy="5029"/>
          </a:xfrm>
          <a:prstGeom prst="line">
            <a:avLst/>
          </a:prstGeom>
          <a:noFill/>
          <a:ln>
            <a:solidFill>
              <a:srgbClr val="3465A4"/>
            </a:solidFill>
            <a:tailEnd type="triangle" w="med" len="med"/>
          </a:ln>
          <a:effectLst/>
        </p:spPr>
      </p:sp>
      <p:sp>
        <p:nvSpPr>
          <p:cNvPr id="2" name="Segnaposto numero diapositiva 1">
            <a:extLst>
              <a:ext uri="{FF2B5EF4-FFF2-40B4-BE49-F238E27FC236}">
                <a16:creationId xmlns:a16="http://schemas.microsoft.com/office/drawing/2014/main" id="{6870A7D9-1F37-489D-9F5F-10C4237CF452}"/>
              </a:ext>
            </a:extLst>
          </p:cNvPr>
          <p:cNvSpPr>
            <a:spLocks noGrp="1"/>
          </p:cNvSpPr>
          <p:nvPr>
            <p:ph type="sldNum" sz="quarter" idx="12"/>
          </p:nvPr>
        </p:nvSpPr>
        <p:spPr/>
        <p:txBody>
          <a:bodyPr/>
          <a:lstStyle/>
          <a:p>
            <a:fld id="{63B71808-55B8-406B-8BCE-4EDE9167064E}" type="slidenum">
              <a:rPr lang="it-IT" smtClean="0"/>
              <a:pPr/>
              <a:t>45</a:t>
            </a:fld>
            <a:endParaRPr lang="it-IT" dirty="0"/>
          </a:p>
        </p:txBody>
      </p:sp>
    </p:spTree>
    <p:extLst>
      <p:ext uri="{BB962C8B-B14F-4D97-AF65-F5344CB8AC3E}">
        <p14:creationId xmlns:p14="http://schemas.microsoft.com/office/powerpoint/2010/main" val="999740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rot="5400000">
            <a:off x="-1827302" y="2002536"/>
            <a:ext cx="4114800"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UIL </a:t>
            </a:r>
            <a:r>
              <a:rPr kumimoji="0" lang="en-US" sz="1100" b="0" i="0" u="none" strike="noStrike" kern="1200" cap="none" spc="0" normalizeH="0" baseline="0" noProof="0" dirty="0" err="1">
                <a:ln>
                  <a:noFill/>
                </a:ln>
                <a:solidFill>
                  <a:schemeClr val="tx1">
                    <a:tint val="75000"/>
                  </a:schemeClr>
                </a:solidFill>
                <a:effectLst/>
                <a:uLnTx/>
                <a:uFillTx/>
                <a:latin typeface="+mn-lt"/>
                <a:ea typeface="+mn-ea"/>
                <a:cs typeface="+mn-cs"/>
              </a:rPr>
              <a:t>Scuola</a:t>
            </a: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 - uilscuola@uilscuola.it</a:t>
            </a:r>
          </a:p>
        </p:txBody>
      </p:sp>
      <p:sp>
        <p:nvSpPr>
          <p:cNvPr id="89" name="Rectangle 8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8738A981-3D73-4D10-920C-02B0CBBA2C54}"/>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kumimoji="0" lang="en-US" altLang="it-IT" sz="2800" i="0" u="none" strike="noStrike" cap="none" spc="0" normalizeH="0" baseline="0" noProof="0" dirty="0">
                <a:ln>
                  <a:noFill/>
                </a:ln>
                <a:effectLst/>
                <a:uLnTx/>
                <a:uFillTx/>
                <a:latin typeface="Garamond" panose="02020404030301010803" pitchFamily="18" charset="0"/>
                <a:ea typeface="+mj-ea"/>
                <a:cs typeface="+mj-cs"/>
              </a:rPr>
              <a:t>- </a:t>
            </a:r>
            <a:r>
              <a:rPr kumimoji="0" lang="it-IT" sz="2800" b="0" i="0" u="none" strike="noStrike" kern="1200" cap="none" spc="-1" normalizeH="0" baseline="0" noProof="0" dirty="0">
                <a:ln>
                  <a:noFill/>
                </a:ln>
                <a:effectLst/>
                <a:uLnTx/>
                <a:uFillTx/>
                <a:latin typeface="Garamond" panose="02020404030301010803" pitchFamily="18" charset="0"/>
              </a:rPr>
              <a:t>Modificare una domanda (6)</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pic>
        <p:nvPicPr>
          <p:cNvPr id="16" name="Immagine 15">
            <a:extLst>
              <a:ext uri="{FF2B5EF4-FFF2-40B4-BE49-F238E27FC236}">
                <a16:creationId xmlns:a16="http://schemas.microsoft.com/office/drawing/2014/main" id="{9ED9A14C-2974-4CD9-BB98-B715FB6F1B5C}"/>
              </a:ext>
            </a:extLst>
          </p:cNvPr>
          <p:cNvPicPr>
            <a:picLocks noChangeAspect="1"/>
          </p:cNvPicPr>
          <p:nvPr/>
        </p:nvPicPr>
        <p:blipFill>
          <a:blip r:embed="rId2"/>
          <a:stretch>
            <a:fillRect/>
          </a:stretch>
        </p:blipFill>
        <p:spPr>
          <a:xfrm>
            <a:off x="8262860" y="859847"/>
            <a:ext cx="3090940" cy="914479"/>
          </a:xfrm>
          <a:prstGeom prst="rect">
            <a:avLst/>
          </a:prstGeom>
        </p:spPr>
      </p:pic>
      <p:sp>
        <p:nvSpPr>
          <p:cNvPr id="15" name="CustomShape 6">
            <a:extLst>
              <a:ext uri="{FF2B5EF4-FFF2-40B4-BE49-F238E27FC236}">
                <a16:creationId xmlns:a16="http://schemas.microsoft.com/office/drawing/2014/main" id="{16EE1067-77E2-49F7-A339-424CA4FA1B62}"/>
              </a:ext>
            </a:extLst>
          </p:cNvPr>
          <p:cNvSpPr/>
          <p:nvPr/>
        </p:nvSpPr>
        <p:spPr>
          <a:xfrm>
            <a:off x="8280000" y="3240000"/>
            <a:ext cx="3527640" cy="3126960"/>
          </a:xfrm>
          <a:prstGeom prst="rect">
            <a:avLst/>
          </a:prstGeom>
          <a:noFill/>
          <a:ln>
            <a:noFill/>
          </a:ln>
          <a:effectLst/>
        </p:spPr>
        <p:txBody>
          <a:bodyPr lIns="90000" tIns="45000" rIns="90000" bIns="4500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1" normalizeH="0" baseline="0" noProof="0" dirty="0">
              <a:ln>
                <a:noFill/>
              </a:ln>
              <a:solidFill>
                <a:prstClr val="black"/>
              </a:solidFill>
              <a:effectLst/>
              <a:uLnTx/>
              <a:uFillTx/>
              <a:latin typeface="Arial"/>
              <a:ea typeface="+mn-ea"/>
              <a:cs typeface="+mn-cs"/>
            </a:endParaRPr>
          </a:p>
        </p:txBody>
      </p:sp>
      <p:pic>
        <p:nvPicPr>
          <p:cNvPr id="13" name="Immagine 12">
            <a:extLst>
              <a:ext uri="{FF2B5EF4-FFF2-40B4-BE49-F238E27FC236}">
                <a16:creationId xmlns:a16="http://schemas.microsoft.com/office/drawing/2014/main" id="{931C1D37-BF8B-4949-9ECE-A7626EDDD5DA}"/>
              </a:ext>
            </a:extLst>
          </p:cNvPr>
          <p:cNvPicPr/>
          <p:nvPr/>
        </p:nvPicPr>
        <p:blipFill>
          <a:blip r:embed="rId3"/>
          <a:srcRect l="18598" t="983" r="2268" b="7600"/>
          <a:stretch/>
        </p:blipFill>
        <p:spPr>
          <a:xfrm>
            <a:off x="518985" y="1995591"/>
            <a:ext cx="7881480" cy="4175640"/>
          </a:xfrm>
          <a:prstGeom prst="rect">
            <a:avLst/>
          </a:prstGeom>
          <a:ln>
            <a:noFill/>
          </a:ln>
        </p:spPr>
      </p:pic>
      <p:sp>
        <p:nvSpPr>
          <p:cNvPr id="18" name="CustomShape 5">
            <a:extLst>
              <a:ext uri="{FF2B5EF4-FFF2-40B4-BE49-F238E27FC236}">
                <a16:creationId xmlns:a16="http://schemas.microsoft.com/office/drawing/2014/main" id="{7E481AD6-5832-4AA3-88CC-F7136B43B4B9}"/>
              </a:ext>
            </a:extLst>
          </p:cNvPr>
          <p:cNvSpPr/>
          <p:nvPr/>
        </p:nvSpPr>
        <p:spPr>
          <a:xfrm>
            <a:off x="8544825" y="2211591"/>
            <a:ext cx="3262815" cy="2016000"/>
          </a:xfrm>
          <a:prstGeom prst="rect">
            <a:avLst/>
          </a:prstGeom>
          <a:noFill/>
          <a:ln>
            <a:noFill/>
          </a:ln>
          <a:effectLst/>
        </p:spPr>
        <p:txBody>
          <a:bodyPr lIns="90000" tIns="45000" rIns="90000" bIns="4500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1" normalizeH="0" baseline="0" noProof="0" dirty="0">
                <a:ln>
                  <a:noFill/>
                </a:ln>
                <a:solidFill>
                  <a:prstClr val="black"/>
                </a:solidFill>
                <a:effectLst/>
                <a:uLnTx/>
                <a:uFillTx/>
                <a:ea typeface="+mn-ea"/>
                <a:cs typeface="+mn-cs"/>
              </a:rPr>
              <a:t>Selezionando la casella </a:t>
            </a:r>
            <a:r>
              <a:rPr lang="it-IT" b="1" kern="0" spc="-1" dirty="0">
                <a:solidFill>
                  <a:prstClr val="black"/>
                </a:solidFill>
              </a:rPr>
              <a:t>«</a:t>
            </a:r>
            <a:r>
              <a:rPr kumimoji="0" lang="it-IT" sz="1800" b="1" i="0" u="none" strike="noStrike" kern="0" cap="none" spc="-1" normalizeH="0" baseline="0" noProof="0" dirty="0">
                <a:ln>
                  <a:noFill/>
                </a:ln>
                <a:solidFill>
                  <a:prstClr val="black"/>
                </a:solidFill>
                <a:effectLst/>
                <a:uLnTx/>
                <a:uFillTx/>
                <a:ea typeface="+mn-ea"/>
                <a:cs typeface="+mn-cs"/>
              </a:rPr>
              <a:t>MODIFICA LE SCELTE» </a:t>
            </a:r>
            <a:r>
              <a:rPr kumimoji="0" lang="it-IT" sz="1800" b="0" i="0" u="none" strike="noStrike" kern="0" cap="none" spc="-1" normalizeH="0" baseline="0" noProof="0" dirty="0">
                <a:ln>
                  <a:noFill/>
                </a:ln>
                <a:solidFill>
                  <a:prstClr val="black"/>
                </a:solidFill>
                <a:effectLst/>
                <a:uLnTx/>
                <a:uFillTx/>
                <a:ea typeface="+mn-ea"/>
                <a:cs typeface="+mn-cs"/>
              </a:rPr>
              <a:t>il sistema ci ricorda che dovremo riconfermare i dati della domanda per il profilo che andremo a modificare. </a:t>
            </a:r>
            <a:r>
              <a:rPr kumimoji="0" lang="it-IT" sz="1800" b="1" i="0" u="none" strike="noStrike" kern="0" cap="none" spc="-1" normalizeH="0" baseline="0" noProof="0" dirty="0">
                <a:ln>
                  <a:noFill/>
                </a:ln>
                <a:solidFill>
                  <a:prstClr val="black"/>
                </a:solidFill>
                <a:effectLst/>
                <a:uLnTx/>
                <a:uFillTx/>
                <a:ea typeface="+mn-ea"/>
                <a:cs typeface="+mn-cs"/>
              </a:rPr>
              <a:t>Selezionate «PROSEGUI».</a:t>
            </a:r>
          </a:p>
        </p:txBody>
      </p:sp>
      <p:sp>
        <p:nvSpPr>
          <p:cNvPr id="20" name="Line 6">
            <a:extLst>
              <a:ext uri="{FF2B5EF4-FFF2-40B4-BE49-F238E27FC236}">
                <a16:creationId xmlns:a16="http://schemas.microsoft.com/office/drawing/2014/main" id="{E84BC6BE-FDE6-4150-A958-2770FFC7C019}"/>
              </a:ext>
            </a:extLst>
          </p:cNvPr>
          <p:cNvSpPr/>
          <p:nvPr/>
        </p:nvSpPr>
        <p:spPr>
          <a:xfrm>
            <a:off x="7727142" y="3901634"/>
            <a:ext cx="1087263" cy="763221"/>
          </a:xfrm>
          <a:prstGeom prst="line">
            <a:avLst/>
          </a:prstGeom>
          <a:noFill/>
          <a:ln>
            <a:solidFill>
              <a:srgbClr val="FF4000"/>
            </a:solidFill>
            <a:tailEnd type="triangle" w="med" len="med"/>
          </a:ln>
          <a:effectLst/>
        </p:spPr>
      </p:sp>
      <p:sp>
        <p:nvSpPr>
          <p:cNvPr id="21" name="CustomShape 7">
            <a:extLst>
              <a:ext uri="{FF2B5EF4-FFF2-40B4-BE49-F238E27FC236}">
                <a16:creationId xmlns:a16="http://schemas.microsoft.com/office/drawing/2014/main" id="{3D2B8334-7D18-435B-BCD1-9C14AB9C1C08}"/>
              </a:ext>
            </a:extLst>
          </p:cNvPr>
          <p:cNvSpPr/>
          <p:nvPr/>
        </p:nvSpPr>
        <p:spPr>
          <a:xfrm>
            <a:off x="8814405" y="4343400"/>
            <a:ext cx="3185415" cy="2095782"/>
          </a:xfrm>
          <a:prstGeom prst="rect">
            <a:avLst/>
          </a:prstGeom>
          <a:noFill/>
          <a:ln>
            <a:noFill/>
          </a:ln>
          <a:effectLst/>
        </p:spPr>
        <p:txBody>
          <a:bodyPr lIns="90000" tIns="45000" rIns="90000" bIns="4500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1" normalizeH="0" baseline="0" noProof="0" dirty="0">
                <a:ln>
                  <a:noFill/>
                </a:ln>
                <a:solidFill>
                  <a:prstClr val="black"/>
                </a:solidFill>
                <a:effectLst/>
                <a:uLnTx/>
                <a:uFillTx/>
                <a:ea typeface="+mn-ea"/>
                <a:cs typeface="+mn-cs"/>
              </a:rPr>
              <a:t>Dal menù a tendina selezionate</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1" normalizeH="0" baseline="0" noProof="0" dirty="0">
                <a:ln>
                  <a:noFill/>
                </a:ln>
                <a:solidFill>
                  <a:prstClr val="black"/>
                </a:solidFill>
                <a:effectLst/>
                <a:uLnTx/>
                <a:uFillTx/>
                <a:ea typeface="+mn-ea"/>
                <a:cs typeface="+mn-cs"/>
              </a:rPr>
              <a:t>l’operazione</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1" normalizeH="0" baseline="0" noProof="0" dirty="0">
                <a:ln>
                  <a:noFill/>
                </a:ln>
                <a:solidFill>
                  <a:prstClr val="black"/>
                </a:solidFill>
                <a:effectLst/>
                <a:uLnTx/>
                <a:uFillTx/>
                <a:ea typeface="+mn-ea"/>
                <a:cs typeface="+mn-cs"/>
              </a:rPr>
              <a:t>AGGIORNAMENTO</a:t>
            </a:r>
            <a:r>
              <a:rPr kumimoji="0" lang="it-IT" sz="1800" b="0" i="0" u="none" strike="noStrike" kern="0" cap="none" spc="-1" normalizeH="0" baseline="0" noProof="0" dirty="0">
                <a:ln>
                  <a:noFill/>
                </a:ln>
                <a:solidFill>
                  <a:prstClr val="black"/>
                </a:solidFill>
                <a:effectLst/>
                <a:uLnTx/>
                <a:uFillTx/>
                <a:ea typeface="+mn-ea"/>
                <a:cs typeface="+mn-cs"/>
              </a:rPr>
              <a:t> e</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1" normalizeH="0" baseline="0" noProof="0" dirty="0">
                <a:ln>
                  <a:noFill/>
                </a:ln>
                <a:solidFill>
                  <a:prstClr val="black"/>
                </a:solidFill>
                <a:effectLst/>
                <a:uLnTx/>
                <a:uFillTx/>
                <a:ea typeface="+mn-ea"/>
                <a:cs typeface="+mn-cs"/>
              </a:rPr>
              <a:t>Proseguite. Nei passaggi</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1" normalizeH="0" baseline="0" noProof="0" dirty="0">
                <a:ln>
                  <a:noFill/>
                </a:ln>
                <a:solidFill>
                  <a:prstClr val="black"/>
                </a:solidFill>
                <a:effectLst/>
                <a:uLnTx/>
                <a:uFillTx/>
                <a:ea typeface="+mn-ea"/>
                <a:cs typeface="+mn-cs"/>
              </a:rPr>
              <a:t>successivi vedremo cosa</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1" normalizeH="0" baseline="0" noProof="0" dirty="0">
                <a:ln>
                  <a:noFill/>
                </a:ln>
                <a:solidFill>
                  <a:prstClr val="black"/>
                </a:solidFill>
                <a:effectLst/>
                <a:uLnTx/>
                <a:uFillTx/>
                <a:ea typeface="+mn-ea"/>
                <a:cs typeface="+mn-cs"/>
              </a:rPr>
              <a:t>significa agire su un profilo in</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1" normalizeH="0" baseline="0" noProof="0" dirty="0">
                <a:ln>
                  <a:noFill/>
                </a:ln>
                <a:solidFill>
                  <a:prstClr val="black"/>
                </a:solidFill>
                <a:effectLst/>
                <a:uLnTx/>
                <a:uFillTx/>
                <a:ea typeface="+mn-ea"/>
                <a:cs typeface="+mn-cs"/>
              </a:rPr>
              <a:t>modalità aggiornamento.</a:t>
            </a:r>
          </a:p>
        </p:txBody>
      </p:sp>
      <p:sp>
        <p:nvSpPr>
          <p:cNvPr id="22" name="Line 4">
            <a:extLst>
              <a:ext uri="{FF2B5EF4-FFF2-40B4-BE49-F238E27FC236}">
                <a16:creationId xmlns:a16="http://schemas.microsoft.com/office/drawing/2014/main" id="{8764AC1A-F737-47C6-826F-3304970E9F48}"/>
              </a:ext>
            </a:extLst>
          </p:cNvPr>
          <p:cNvSpPr/>
          <p:nvPr/>
        </p:nvSpPr>
        <p:spPr>
          <a:xfrm flipV="1">
            <a:off x="4591050" y="2821319"/>
            <a:ext cx="3999524" cy="2998455"/>
          </a:xfrm>
          <a:prstGeom prst="line">
            <a:avLst/>
          </a:prstGeom>
          <a:noFill/>
          <a:ln>
            <a:solidFill>
              <a:srgbClr val="3465A4"/>
            </a:solidFill>
            <a:tailEnd type="triangle" w="med" len="med"/>
          </a:ln>
          <a:effectLst/>
        </p:spPr>
      </p:sp>
      <p:sp>
        <p:nvSpPr>
          <p:cNvPr id="2" name="Segnaposto numero diapositiva 1">
            <a:extLst>
              <a:ext uri="{FF2B5EF4-FFF2-40B4-BE49-F238E27FC236}">
                <a16:creationId xmlns:a16="http://schemas.microsoft.com/office/drawing/2014/main" id="{A5E5F63E-FFA9-4C99-A2C4-E4916BC6E917}"/>
              </a:ext>
            </a:extLst>
          </p:cNvPr>
          <p:cNvSpPr>
            <a:spLocks noGrp="1"/>
          </p:cNvSpPr>
          <p:nvPr>
            <p:ph type="sldNum" sz="quarter" idx="12"/>
          </p:nvPr>
        </p:nvSpPr>
        <p:spPr/>
        <p:txBody>
          <a:bodyPr/>
          <a:lstStyle/>
          <a:p>
            <a:fld id="{63B71808-55B8-406B-8BCE-4EDE9167064E}" type="slidenum">
              <a:rPr lang="it-IT" smtClean="0"/>
              <a:pPr/>
              <a:t>46</a:t>
            </a:fld>
            <a:endParaRPr lang="it-IT" dirty="0"/>
          </a:p>
        </p:txBody>
      </p:sp>
    </p:spTree>
    <p:extLst>
      <p:ext uri="{BB962C8B-B14F-4D97-AF65-F5344CB8AC3E}">
        <p14:creationId xmlns:p14="http://schemas.microsoft.com/office/powerpoint/2010/main" val="488915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gnaposto piè di pagina 3">
            <a:extLst>
              <a:ext uri="{FF2B5EF4-FFF2-40B4-BE49-F238E27FC236}">
                <a16:creationId xmlns:a16="http://schemas.microsoft.com/office/drawing/2014/main" id="{CDE533C3-6DFA-4EE6-AF1F-857FC7DC3295}"/>
              </a:ext>
            </a:extLst>
          </p:cNvPr>
          <p:cNvSpPr>
            <a:spLocks noGrp="1"/>
          </p:cNvSpPr>
          <p:nvPr>
            <p:ph type="ftr" sz="quarter" idx="11"/>
          </p:nvPr>
        </p:nvSpPr>
        <p:spPr>
          <a:xfrm rot="5400000">
            <a:off x="-1827302" y="2002536"/>
            <a:ext cx="4114800"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UIL </a:t>
            </a:r>
            <a:r>
              <a:rPr kumimoji="0" lang="en-US" sz="1100" b="0" i="0" u="none" strike="noStrike" kern="1200" cap="none" spc="0" normalizeH="0" baseline="0" noProof="0" dirty="0" err="1">
                <a:ln>
                  <a:noFill/>
                </a:ln>
                <a:solidFill>
                  <a:schemeClr val="tx1">
                    <a:tint val="75000"/>
                  </a:schemeClr>
                </a:solidFill>
                <a:effectLst/>
                <a:uLnTx/>
                <a:uFillTx/>
                <a:latin typeface="+mn-lt"/>
                <a:ea typeface="+mn-ea"/>
                <a:cs typeface="+mn-cs"/>
              </a:rPr>
              <a:t>Scuola</a:t>
            </a:r>
            <a:r>
              <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rPr>
              <a:t> - uilscuola@uilscuola.it</a:t>
            </a:r>
          </a:p>
        </p:txBody>
      </p:sp>
      <p:sp>
        <p:nvSpPr>
          <p:cNvPr id="89" name="Rectangle 8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8738A981-3D73-4D10-920C-02B0CBBA2C54}"/>
              </a:ext>
            </a:extLst>
          </p:cNvPr>
          <p:cNvSpPr>
            <a:spLocks noChangeArrowheads="1"/>
          </p:cNvSpPr>
          <p:nvPr/>
        </p:nvSpPr>
        <p:spPr bwMode="auto">
          <a:xfrm>
            <a:off x="682432" y="586822"/>
            <a:ext cx="7432868"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FUNZIONI SIDI </a:t>
            </a:r>
            <a:r>
              <a:rPr kumimoji="0" lang="en-US" altLang="it-IT" sz="2800" i="0" u="none" strike="noStrike" cap="none" spc="0" normalizeH="0" baseline="0" noProof="0" dirty="0">
                <a:ln>
                  <a:noFill/>
                </a:ln>
                <a:effectLst/>
                <a:uLnTx/>
                <a:uFillTx/>
                <a:latin typeface="Garamond" panose="02020404030301010803" pitchFamily="18" charset="0"/>
                <a:ea typeface="+mj-ea"/>
                <a:cs typeface="+mj-cs"/>
              </a:rPr>
              <a:t>-</a:t>
            </a:r>
            <a:r>
              <a:rPr kumimoji="0" lang="en-US" altLang="it-IT" sz="2800" b="1" i="0" u="none" strike="noStrike" cap="none" spc="0" normalizeH="0" baseline="0" noProof="0" dirty="0">
                <a:ln>
                  <a:noFill/>
                </a:ln>
                <a:effectLst/>
                <a:uLnTx/>
                <a:uFillTx/>
                <a:latin typeface="Garamond" panose="02020404030301010803" pitchFamily="18" charset="0"/>
                <a:ea typeface="+mj-ea"/>
                <a:cs typeface="+mj-cs"/>
              </a:rPr>
              <a:t> </a:t>
            </a:r>
            <a:r>
              <a:rPr kumimoji="0" lang="it-IT" sz="2800" b="0" i="0" u="none" strike="noStrike" kern="1200" cap="none" spc="-1" normalizeH="0" baseline="0" noProof="0" dirty="0">
                <a:ln>
                  <a:noFill/>
                </a:ln>
                <a:effectLst/>
                <a:uLnTx/>
                <a:uFillTx/>
                <a:latin typeface="Garamond" panose="02020404030301010803" pitchFamily="18" charset="0"/>
              </a:rPr>
              <a:t>Modificare una domanda (7)</a:t>
            </a:r>
          </a:p>
          <a:p>
            <a:pPr marL="0" marR="0" lvl="0" indent="0" fontAlgn="base">
              <a:lnSpc>
                <a:spcPct val="90000"/>
              </a:lnSpc>
              <a:spcBef>
                <a:spcPct val="0"/>
              </a:spcBef>
              <a:spcAft>
                <a:spcPts val="600"/>
              </a:spcAft>
              <a:buClrTx/>
              <a:buSzTx/>
              <a:tabLst/>
              <a:defRPr/>
            </a:pPr>
            <a:endParaRPr kumimoji="0" lang="en-US" altLang="it-IT" sz="3200" b="1" i="0" u="none" strike="noStrike" cap="none" spc="0" normalizeH="0" baseline="0" noProof="0" dirty="0">
              <a:ln>
                <a:noFill/>
              </a:ln>
              <a:effectLst/>
              <a:uLnTx/>
              <a:uFillTx/>
              <a:latin typeface="+mj-lt"/>
              <a:ea typeface="+mj-ea"/>
              <a:cs typeface="+mj-cs"/>
            </a:endParaRPr>
          </a:p>
        </p:txBody>
      </p:sp>
      <p:pic>
        <p:nvPicPr>
          <p:cNvPr id="16" name="Immagine 15">
            <a:extLst>
              <a:ext uri="{FF2B5EF4-FFF2-40B4-BE49-F238E27FC236}">
                <a16:creationId xmlns:a16="http://schemas.microsoft.com/office/drawing/2014/main" id="{9ED9A14C-2974-4CD9-BB98-B715FB6F1B5C}"/>
              </a:ext>
            </a:extLst>
          </p:cNvPr>
          <p:cNvPicPr>
            <a:picLocks noChangeAspect="1"/>
          </p:cNvPicPr>
          <p:nvPr/>
        </p:nvPicPr>
        <p:blipFill>
          <a:blip r:embed="rId2"/>
          <a:stretch>
            <a:fillRect/>
          </a:stretch>
        </p:blipFill>
        <p:spPr>
          <a:xfrm>
            <a:off x="8262860" y="859847"/>
            <a:ext cx="3090940" cy="914479"/>
          </a:xfrm>
          <a:prstGeom prst="rect">
            <a:avLst/>
          </a:prstGeom>
        </p:spPr>
      </p:pic>
      <p:sp>
        <p:nvSpPr>
          <p:cNvPr id="15" name="CustomShape 6">
            <a:extLst>
              <a:ext uri="{FF2B5EF4-FFF2-40B4-BE49-F238E27FC236}">
                <a16:creationId xmlns:a16="http://schemas.microsoft.com/office/drawing/2014/main" id="{16EE1067-77E2-49F7-A339-424CA4FA1B62}"/>
              </a:ext>
            </a:extLst>
          </p:cNvPr>
          <p:cNvSpPr/>
          <p:nvPr/>
        </p:nvSpPr>
        <p:spPr>
          <a:xfrm>
            <a:off x="8280000" y="3240000"/>
            <a:ext cx="3527640" cy="3126960"/>
          </a:xfrm>
          <a:prstGeom prst="rect">
            <a:avLst/>
          </a:prstGeom>
          <a:noFill/>
          <a:ln>
            <a:noFill/>
          </a:ln>
          <a:effectLst/>
        </p:spPr>
        <p:txBody>
          <a:bodyPr lIns="90000" tIns="45000" rIns="90000" bIns="4500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1" normalizeH="0" baseline="0" noProof="0" dirty="0">
              <a:ln>
                <a:noFill/>
              </a:ln>
              <a:solidFill>
                <a:prstClr val="black"/>
              </a:solidFill>
              <a:effectLst/>
              <a:uLnTx/>
              <a:uFillTx/>
              <a:latin typeface="Arial"/>
              <a:ea typeface="+mn-ea"/>
              <a:cs typeface="+mn-cs"/>
            </a:endParaRPr>
          </a:p>
        </p:txBody>
      </p:sp>
      <p:pic>
        <p:nvPicPr>
          <p:cNvPr id="17" name="Immagine 16">
            <a:extLst>
              <a:ext uri="{FF2B5EF4-FFF2-40B4-BE49-F238E27FC236}">
                <a16:creationId xmlns:a16="http://schemas.microsoft.com/office/drawing/2014/main" id="{DD1831DE-3A24-4974-929E-8EC40C82CA1A}"/>
              </a:ext>
            </a:extLst>
          </p:cNvPr>
          <p:cNvPicPr/>
          <p:nvPr/>
        </p:nvPicPr>
        <p:blipFill>
          <a:blip r:embed="rId3"/>
          <a:srcRect l="24204" r="23806" b="13532"/>
          <a:stretch/>
        </p:blipFill>
        <p:spPr>
          <a:xfrm>
            <a:off x="504360" y="1925188"/>
            <a:ext cx="5951280" cy="4020120"/>
          </a:xfrm>
          <a:prstGeom prst="rect">
            <a:avLst/>
          </a:prstGeom>
          <a:ln>
            <a:noFill/>
          </a:ln>
        </p:spPr>
      </p:pic>
      <p:sp>
        <p:nvSpPr>
          <p:cNvPr id="23" name="Line 4">
            <a:extLst>
              <a:ext uri="{FF2B5EF4-FFF2-40B4-BE49-F238E27FC236}">
                <a16:creationId xmlns:a16="http://schemas.microsoft.com/office/drawing/2014/main" id="{41B9F8D4-13E0-465D-AF27-EC3E8530D7F4}"/>
              </a:ext>
            </a:extLst>
          </p:cNvPr>
          <p:cNvSpPr/>
          <p:nvPr/>
        </p:nvSpPr>
        <p:spPr>
          <a:xfrm flipV="1">
            <a:off x="3192536" y="2373037"/>
            <a:ext cx="3354804" cy="715300"/>
          </a:xfrm>
          <a:prstGeom prst="line">
            <a:avLst/>
          </a:prstGeom>
          <a:noFill/>
          <a:ln>
            <a:solidFill>
              <a:srgbClr val="3465A4"/>
            </a:solidFill>
            <a:tailEnd type="triangle" w="med" len="med"/>
          </a:ln>
          <a:effectLst/>
        </p:spPr>
      </p:sp>
      <p:sp>
        <p:nvSpPr>
          <p:cNvPr id="24" name="CustomShape 5">
            <a:extLst>
              <a:ext uri="{FF2B5EF4-FFF2-40B4-BE49-F238E27FC236}">
                <a16:creationId xmlns:a16="http://schemas.microsoft.com/office/drawing/2014/main" id="{2F47C746-4015-4897-BFDA-6C87E747DA62}"/>
              </a:ext>
            </a:extLst>
          </p:cNvPr>
          <p:cNvSpPr/>
          <p:nvPr/>
        </p:nvSpPr>
        <p:spPr>
          <a:xfrm>
            <a:off x="6633711" y="2114546"/>
            <a:ext cx="5510753" cy="1689348"/>
          </a:xfrm>
          <a:prstGeom prst="rect">
            <a:avLst/>
          </a:prstGeom>
          <a:noFill/>
          <a:ln>
            <a:noFill/>
          </a:ln>
          <a:effectLst/>
        </p:spPr>
        <p:txBody>
          <a:bodyPr lIns="90000" tIns="45000" rIns="90000" bIns="4500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1" normalizeH="0" baseline="0" noProof="0" dirty="0">
                <a:ln>
                  <a:noFill/>
                </a:ln>
                <a:solidFill>
                  <a:prstClr val="black"/>
                </a:solidFill>
                <a:effectLst/>
                <a:uLnTx/>
                <a:uFillTx/>
                <a:ea typeface="+mn-ea"/>
                <a:cs typeface="+mn-cs"/>
              </a:rPr>
              <a:t>Nei profili in AGGIORNAMENTO sarà possibile:</a:t>
            </a:r>
          </a:p>
          <a:p>
            <a:pPr marL="286110" marR="0" lvl="0" indent="-285750" defTabSz="914400" eaLnBrk="1" fontAlgn="auto" latinLnBrk="0" hangingPunct="1">
              <a:lnSpc>
                <a:spcPct val="100000"/>
              </a:lnSpc>
              <a:spcBef>
                <a:spcPts val="0"/>
              </a:spcBef>
              <a:spcAft>
                <a:spcPts val="0"/>
              </a:spcAft>
              <a:buClr>
                <a:srgbClr val="000000"/>
              </a:buClr>
              <a:buSzPct val="45000"/>
              <a:buFont typeface="Wingdings" panose="05000000000000000000" pitchFamily="2" charset="2"/>
              <a:buChar char="ü"/>
              <a:tabLst/>
              <a:defRPr/>
            </a:pPr>
            <a:r>
              <a:rPr lang="it-IT" kern="0" spc="-1" dirty="0">
                <a:solidFill>
                  <a:srgbClr val="2A6099"/>
                </a:solidFill>
              </a:rPr>
              <a:t>m</a:t>
            </a:r>
            <a:r>
              <a:rPr kumimoji="0" lang="it-IT" sz="1800" b="0" i="0" u="none" strike="noStrike" kern="0" cap="none" spc="-1" normalizeH="0" baseline="0" noProof="0" dirty="0" err="1">
                <a:ln>
                  <a:noFill/>
                </a:ln>
                <a:solidFill>
                  <a:srgbClr val="2A6099"/>
                </a:solidFill>
                <a:effectLst/>
                <a:uLnTx/>
                <a:uFillTx/>
                <a:ea typeface="+mn-ea"/>
                <a:cs typeface="+mn-cs"/>
              </a:rPr>
              <a:t>odificare</a:t>
            </a:r>
            <a:r>
              <a:rPr kumimoji="0" lang="it-IT" sz="1800" b="0" i="0" u="none" strike="noStrike" kern="0" cap="none" spc="-1" normalizeH="0" baseline="0" noProof="0" dirty="0">
                <a:ln>
                  <a:noFill/>
                </a:ln>
                <a:solidFill>
                  <a:srgbClr val="2A6099"/>
                </a:solidFill>
                <a:effectLst/>
                <a:uLnTx/>
                <a:uFillTx/>
                <a:ea typeface="+mn-ea"/>
                <a:cs typeface="+mn-cs"/>
              </a:rPr>
              <a:t> i titoli di inserimento e culturali, eventuali punteggi espressi, l’anno di conseguimento ed eventualmente il luogo e/o l’ente di rilascio;</a:t>
            </a:r>
          </a:p>
          <a:p>
            <a:pPr marL="286110" marR="0" lvl="0" indent="-285750" defTabSz="914400" eaLnBrk="1" fontAlgn="auto" latinLnBrk="0" hangingPunct="1">
              <a:lnSpc>
                <a:spcPct val="100000"/>
              </a:lnSpc>
              <a:spcBef>
                <a:spcPts val="0"/>
              </a:spcBef>
              <a:spcAft>
                <a:spcPts val="0"/>
              </a:spcAft>
              <a:buClr>
                <a:srgbClr val="000000"/>
              </a:buClr>
              <a:buSzPct val="45000"/>
              <a:buFont typeface="Wingdings" panose="05000000000000000000" pitchFamily="2" charset="2"/>
              <a:buChar char="ü"/>
              <a:tabLst/>
              <a:defRPr/>
            </a:pPr>
            <a:r>
              <a:rPr lang="it-IT" kern="0" spc="-1" dirty="0">
                <a:solidFill>
                  <a:srgbClr val="2A6099"/>
                </a:solidFill>
              </a:rPr>
              <a:t>m</a:t>
            </a:r>
            <a:r>
              <a:rPr kumimoji="0" lang="it-IT" sz="1800" b="0" i="0" u="none" strike="noStrike" kern="0" cap="none" spc="-1" normalizeH="0" baseline="0" noProof="0" dirty="0" err="1">
                <a:ln>
                  <a:noFill/>
                </a:ln>
                <a:solidFill>
                  <a:srgbClr val="2A6099"/>
                </a:solidFill>
                <a:effectLst/>
                <a:uLnTx/>
                <a:uFillTx/>
                <a:ea typeface="+mn-ea"/>
                <a:cs typeface="+mn-cs"/>
              </a:rPr>
              <a:t>odificare</a:t>
            </a:r>
            <a:r>
              <a:rPr kumimoji="0" lang="it-IT" sz="1800" b="0" i="0" u="none" strike="noStrike" kern="0" cap="none" spc="-1" normalizeH="0" baseline="0" noProof="0" dirty="0">
                <a:ln>
                  <a:noFill/>
                </a:ln>
                <a:solidFill>
                  <a:srgbClr val="2A6099"/>
                </a:solidFill>
                <a:effectLst/>
                <a:uLnTx/>
                <a:uFillTx/>
                <a:ea typeface="+mn-ea"/>
                <a:cs typeface="+mn-cs"/>
              </a:rPr>
              <a:t> la modalità di inserimento in graduatoria.</a:t>
            </a:r>
            <a:endParaRPr kumimoji="0" lang="it-IT" sz="1800" b="0" i="0" u="none" strike="noStrike" kern="0" cap="none" spc="-1" normalizeH="0" baseline="0" noProof="0" dirty="0">
              <a:ln>
                <a:noFill/>
              </a:ln>
              <a:solidFill>
                <a:prstClr val="black"/>
              </a:solidFill>
              <a:effectLst/>
              <a:uLnTx/>
              <a:uFillTx/>
              <a:ea typeface="+mn-ea"/>
              <a:cs typeface="+mn-cs"/>
            </a:endParaRPr>
          </a:p>
        </p:txBody>
      </p:sp>
      <p:sp>
        <p:nvSpPr>
          <p:cNvPr id="25" name="Line 6">
            <a:extLst>
              <a:ext uri="{FF2B5EF4-FFF2-40B4-BE49-F238E27FC236}">
                <a16:creationId xmlns:a16="http://schemas.microsoft.com/office/drawing/2014/main" id="{1E10D017-0EAE-40BF-A46B-F73370637599}"/>
              </a:ext>
            </a:extLst>
          </p:cNvPr>
          <p:cNvSpPr/>
          <p:nvPr/>
        </p:nvSpPr>
        <p:spPr>
          <a:xfrm>
            <a:off x="3629024" y="3865550"/>
            <a:ext cx="3354805" cy="78641"/>
          </a:xfrm>
          <a:prstGeom prst="line">
            <a:avLst/>
          </a:prstGeom>
          <a:noFill/>
          <a:ln>
            <a:solidFill>
              <a:srgbClr val="F21F1F"/>
            </a:solidFill>
            <a:tailEnd type="triangle" w="med" len="med"/>
          </a:ln>
          <a:effectLst/>
        </p:spPr>
      </p:sp>
      <p:sp>
        <p:nvSpPr>
          <p:cNvPr id="26" name="CustomShape 7">
            <a:extLst>
              <a:ext uri="{FF2B5EF4-FFF2-40B4-BE49-F238E27FC236}">
                <a16:creationId xmlns:a16="http://schemas.microsoft.com/office/drawing/2014/main" id="{1BE85115-3003-4EBC-BB96-16CE70F47BA8}"/>
              </a:ext>
            </a:extLst>
          </p:cNvPr>
          <p:cNvSpPr/>
          <p:nvPr/>
        </p:nvSpPr>
        <p:spPr>
          <a:xfrm>
            <a:off x="6988686" y="3801751"/>
            <a:ext cx="4967640" cy="596160"/>
          </a:xfrm>
          <a:prstGeom prst="rect">
            <a:avLst/>
          </a:prstGeom>
          <a:noFill/>
          <a:ln>
            <a:noFill/>
          </a:ln>
          <a:effectLst/>
        </p:spPr>
        <p:txBody>
          <a:bodyPr lIns="90000" tIns="45000" rIns="90000" bIns="4500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1" normalizeH="0" baseline="0" noProof="0" dirty="0">
                <a:ln>
                  <a:noFill/>
                </a:ln>
                <a:solidFill>
                  <a:srgbClr val="FF0000"/>
                </a:solidFill>
                <a:effectLst/>
                <a:uLnTx/>
                <a:uFillTx/>
                <a:ea typeface="+mn-ea"/>
                <a:cs typeface="+mn-cs"/>
              </a:rPr>
              <a:t>Nei profili CONFERMATI si potrà semplicemente cambiare l’istituzione che ha rilasciato il titolo.</a:t>
            </a:r>
            <a:endParaRPr kumimoji="0" lang="it-IT" sz="1800" b="0" i="0" u="none" strike="noStrike" kern="0" cap="none" spc="-1" normalizeH="0" baseline="0" noProof="0" dirty="0">
              <a:ln>
                <a:noFill/>
              </a:ln>
              <a:solidFill>
                <a:prstClr val="black"/>
              </a:solidFill>
              <a:effectLst/>
              <a:uLnTx/>
              <a:uFillTx/>
              <a:ea typeface="+mn-ea"/>
              <a:cs typeface="+mn-cs"/>
            </a:endParaRPr>
          </a:p>
        </p:txBody>
      </p:sp>
      <p:sp>
        <p:nvSpPr>
          <p:cNvPr id="27" name="Line 8">
            <a:extLst>
              <a:ext uri="{FF2B5EF4-FFF2-40B4-BE49-F238E27FC236}">
                <a16:creationId xmlns:a16="http://schemas.microsoft.com/office/drawing/2014/main" id="{9B475C3B-1813-4A7F-A8A5-33A939501C21}"/>
              </a:ext>
            </a:extLst>
          </p:cNvPr>
          <p:cNvSpPr/>
          <p:nvPr/>
        </p:nvSpPr>
        <p:spPr>
          <a:xfrm>
            <a:off x="4867275" y="4572072"/>
            <a:ext cx="1752600" cy="78642"/>
          </a:xfrm>
          <a:prstGeom prst="line">
            <a:avLst/>
          </a:prstGeom>
          <a:noFill/>
          <a:ln>
            <a:solidFill>
              <a:srgbClr val="FF8000"/>
            </a:solidFill>
            <a:tailEnd type="triangle" w="med" len="med"/>
          </a:ln>
          <a:effectLst/>
        </p:spPr>
      </p:sp>
      <p:sp>
        <p:nvSpPr>
          <p:cNvPr id="28" name="Line 9">
            <a:extLst>
              <a:ext uri="{FF2B5EF4-FFF2-40B4-BE49-F238E27FC236}">
                <a16:creationId xmlns:a16="http://schemas.microsoft.com/office/drawing/2014/main" id="{F2D12FFE-F9EC-4946-9DF8-CAA90E5CA0E2}"/>
              </a:ext>
            </a:extLst>
          </p:cNvPr>
          <p:cNvSpPr/>
          <p:nvPr/>
        </p:nvSpPr>
        <p:spPr>
          <a:xfrm>
            <a:off x="4867275" y="4810125"/>
            <a:ext cx="2065011" cy="705218"/>
          </a:xfrm>
          <a:prstGeom prst="line">
            <a:avLst/>
          </a:prstGeom>
          <a:noFill/>
          <a:ln>
            <a:solidFill>
              <a:srgbClr val="00A933"/>
            </a:solidFill>
            <a:tailEnd type="triangle" w="med" len="med"/>
          </a:ln>
          <a:effectLst/>
        </p:spPr>
      </p:sp>
      <p:sp>
        <p:nvSpPr>
          <p:cNvPr id="29" name="CustomShape 10">
            <a:extLst>
              <a:ext uri="{FF2B5EF4-FFF2-40B4-BE49-F238E27FC236}">
                <a16:creationId xmlns:a16="http://schemas.microsoft.com/office/drawing/2014/main" id="{B38F3D92-C5DF-4F47-BEB3-3DACB9D2F026}"/>
              </a:ext>
            </a:extLst>
          </p:cNvPr>
          <p:cNvSpPr/>
          <p:nvPr/>
        </p:nvSpPr>
        <p:spPr>
          <a:xfrm>
            <a:off x="6671640" y="4459567"/>
            <a:ext cx="5039640" cy="849240"/>
          </a:xfrm>
          <a:prstGeom prst="rect">
            <a:avLst/>
          </a:prstGeom>
          <a:noFill/>
          <a:ln>
            <a:noFill/>
          </a:ln>
          <a:effectLst/>
        </p:spPr>
        <p:txBody>
          <a:bodyPr lIns="90000" tIns="45000" rIns="90000" bIns="4500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1" normalizeH="0" baseline="0" noProof="0" dirty="0">
                <a:ln>
                  <a:noFill/>
                </a:ln>
                <a:solidFill>
                  <a:srgbClr val="FF8000"/>
                </a:solidFill>
                <a:effectLst/>
                <a:uLnTx/>
                <a:uFillTx/>
                <a:ea typeface="+mn-ea"/>
                <a:cs typeface="+mn-cs"/>
              </a:rPr>
              <a:t>Si potranno inserire o modificare le preferenze di sede, questo è necessario, ad esempio, per un primo inserimento</a:t>
            </a:r>
            <a:endParaRPr kumimoji="0" lang="it-IT" sz="1800" b="0" i="0" u="none" strike="sngStrike" kern="0" cap="none" spc="-1" normalizeH="0" baseline="0" noProof="0" dirty="0">
              <a:ln>
                <a:noFill/>
              </a:ln>
              <a:solidFill>
                <a:prstClr val="black"/>
              </a:solidFill>
              <a:effectLst/>
              <a:highlight>
                <a:srgbClr val="FFFF00"/>
              </a:highlight>
              <a:uLnTx/>
              <a:uFillTx/>
              <a:ea typeface="+mn-ea"/>
              <a:cs typeface="+mn-cs"/>
            </a:endParaRPr>
          </a:p>
        </p:txBody>
      </p:sp>
      <p:sp>
        <p:nvSpPr>
          <p:cNvPr id="30" name="CustomShape 11">
            <a:extLst>
              <a:ext uri="{FF2B5EF4-FFF2-40B4-BE49-F238E27FC236}">
                <a16:creationId xmlns:a16="http://schemas.microsoft.com/office/drawing/2014/main" id="{03F58430-FC6F-45DE-B1B3-22A0AC1DAC9B}"/>
              </a:ext>
            </a:extLst>
          </p:cNvPr>
          <p:cNvSpPr/>
          <p:nvPr/>
        </p:nvSpPr>
        <p:spPr>
          <a:xfrm>
            <a:off x="7009980" y="5353710"/>
            <a:ext cx="4679640" cy="596160"/>
          </a:xfrm>
          <a:prstGeom prst="rect">
            <a:avLst/>
          </a:prstGeom>
          <a:noFill/>
          <a:ln>
            <a:noFill/>
          </a:ln>
          <a:effectLst/>
        </p:spPr>
        <p:txBody>
          <a:bodyPr lIns="90000" tIns="45000" rIns="90000" bIns="4500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1" normalizeH="0" baseline="0" noProof="0" dirty="0">
                <a:ln>
                  <a:noFill/>
                </a:ln>
                <a:solidFill>
                  <a:srgbClr val="00A933"/>
                </a:solidFill>
                <a:effectLst/>
                <a:uLnTx/>
                <a:uFillTx/>
                <a:ea typeface="+mn-ea"/>
                <a:cs typeface="+mn-cs"/>
              </a:rPr>
              <a:t>Si potranno inserire nuovi titoli di servizio o rettificare quelli immessi.</a:t>
            </a:r>
            <a:endParaRPr kumimoji="0" lang="it-IT" sz="1800" b="0" i="0" u="none" strike="noStrike" kern="0" cap="none" spc="-1" normalizeH="0" baseline="0" noProof="0" dirty="0">
              <a:ln>
                <a:noFill/>
              </a:ln>
              <a:solidFill>
                <a:prstClr val="black"/>
              </a:solidFill>
              <a:effectLst/>
              <a:uLnTx/>
              <a:uFillTx/>
              <a:ea typeface="+mn-ea"/>
              <a:cs typeface="+mn-cs"/>
            </a:endParaRPr>
          </a:p>
        </p:txBody>
      </p:sp>
      <p:sp>
        <p:nvSpPr>
          <p:cNvPr id="31" name="Line 12">
            <a:extLst>
              <a:ext uri="{FF2B5EF4-FFF2-40B4-BE49-F238E27FC236}">
                <a16:creationId xmlns:a16="http://schemas.microsoft.com/office/drawing/2014/main" id="{E00D3D64-B60A-4125-89DD-921D9C19B4DD}"/>
              </a:ext>
            </a:extLst>
          </p:cNvPr>
          <p:cNvSpPr/>
          <p:nvPr/>
        </p:nvSpPr>
        <p:spPr>
          <a:xfrm>
            <a:off x="1404000" y="5440383"/>
            <a:ext cx="2425050" cy="611233"/>
          </a:xfrm>
          <a:prstGeom prst="line">
            <a:avLst/>
          </a:prstGeom>
          <a:noFill/>
          <a:ln>
            <a:solidFill>
              <a:srgbClr val="55308D"/>
            </a:solidFill>
            <a:tailEnd type="triangle" w="med" len="med"/>
          </a:ln>
          <a:effectLst/>
        </p:spPr>
      </p:sp>
      <p:sp>
        <p:nvSpPr>
          <p:cNvPr id="32" name="CustomShape 13">
            <a:extLst>
              <a:ext uri="{FF2B5EF4-FFF2-40B4-BE49-F238E27FC236}">
                <a16:creationId xmlns:a16="http://schemas.microsoft.com/office/drawing/2014/main" id="{D576B3FD-F04A-404F-A5D4-A23755A83209}"/>
              </a:ext>
            </a:extLst>
          </p:cNvPr>
          <p:cNvSpPr/>
          <p:nvPr/>
        </p:nvSpPr>
        <p:spPr>
          <a:xfrm>
            <a:off x="3906743" y="5951788"/>
            <a:ext cx="7234515" cy="385836"/>
          </a:xfrm>
          <a:prstGeom prst="rect">
            <a:avLst/>
          </a:prstGeom>
          <a:noFill/>
          <a:ln>
            <a:noFill/>
          </a:ln>
          <a:effectLst/>
        </p:spPr>
        <p:txBody>
          <a:bodyPr lIns="90000" tIns="45000" rIns="90000" bIns="4500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1" normalizeH="0" baseline="0" noProof="0" dirty="0">
                <a:ln>
                  <a:noFill/>
                </a:ln>
                <a:solidFill>
                  <a:srgbClr val="55308D"/>
                </a:solidFill>
                <a:effectLst/>
                <a:uLnTx/>
                <a:uFillTx/>
                <a:ea typeface="+mn-ea"/>
                <a:cs typeface="+mn-cs"/>
              </a:rPr>
              <a:t>Inserire eventuali note per motivare il dettaglio delle modifiche.</a:t>
            </a:r>
            <a:endParaRPr kumimoji="0" lang="it-IT" sz="1800" b="0" i="0" u="none" strike="noStrike" kern="0" cap="none" spc="-1" normalizeH="0" baseline="0" noProof="0" dirty="0">
              <a:ln>
                <a:noFill/>
              </a:ln>
              <a:solidFill>
                <a:prstClr val="black"/>
              </a:solidFill>
              <a:effectLst/>
              <a:uLnTx/>
              <a:uFillTx/>
              <a:ea typeface="+mn-ea"/>
              <a:cs typeface="+mn-cs"/>
            </a:endParaRPr>
          </a:p>
        </p:txBody>
      </p:sp>
      <p:sp>
        <p:nvSpPr>
          <p:cNvPr id="2" name="Segnaposto numero diapositiva 1">
            <a:extLst>
              <a:ext uri="{FF2B5EF4-FFF2-40B4-BE49-F238E27FC236}">
                <a16:creationId xmlns:a16="http://schemas.microsoft.com/office/drawing/2014/main" id="{E3ACD883-ED49-4BDE-B127-D2C364AAB7B2}"/>
              </a:ext>
            </a:extLst>
          </p:cNvPr>
          <p:cNvSpPr>
            <a:spLocks noGrp="1"/>
          </p:cNvSpPr>
          <p:nvPr>
            <p:ph type="sldNum" sz="quarter" idx="12"/>
          </p:nvPr>
        </p:nvSpPr>
        <p:spPr/>
        <p:txBody>
          <a:bodyPr/>
          <a:lstStyle/>
          <a:p>
            <a:fld id="{63B71808-55B8-406B-8BCE-4EDE9167064E}" type="slidenum">
              <a:rPr lang="it-IT" smtClean="0"/>
              <a:pPr/>
              <a:t>47</a:t>
            </a:fld>
            <a:endParaRPr lang="it-IT" dirty="0"/>
          </a:p>
        </p:txBody>
      </p:sp>
    </p:spTree>
    <p:extLst>
      <p:ext uri="{BB962C8B-B14F-4D97-AF65-F5344CB8AC3E}">
        <p14:creationId xmlns:p14="http://schemas.microsoft.com/office/powerpoint/2010/main" val="1108892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97"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Rectangle 100">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5" name="Rectangle 1">
            <a:extLst>
              <a:ext uri="{FF2B5EF4-FFF2-40B4-BE49-F238E27FC236}">
                <a16:creationId xmlns:a16="http://schemas.microsoft.com/office/drawing/2014/main" id="{42F59F72-2A90-48BB-B8A2-27DBDFB6CED3}"/>
              </a:ext>
            </a:extLst>
          </p:cNvPr>
          <p:cNvSpPr>
            <a:spLocks noChangeArrowheads="1"/>
          </p:cNvSpPr>
          <p:nvPr/>
        </p:nvSpPr>
        <p:spPr bwMode="auto">
          <a:xfrm>
            <a:off x="1047280" y="759805"/>
            <a:ext cx="10306520"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fontAlgn="base">
              <a:lnSpc>
                <a:spcPct val="90000"/>
              </a:lnSpc>
              <a:spcBef>
                <a:spcPct val="0"/>
              </a:spcBef>
              <a:spcAft>
                <a:spcPts val="600"/>
              </a:spcAft>
              <a:defRPr/>
            </a:pPr>
            <a:r>
              <a:rPr kumimoji="0" lang="en-US" altLang="it-IT" sz="2800" b="1" i="0" u="none" strike="noStrike" kern="1200" cap="none" spc="0" normalizeH="0" baseline="0" noProof="0" dirty="0">
                <a:ln>
                  <a:noFill/>
                </a:ln>
                <a:solidFill>
                  <a:srgbClr val="FFFFFF"/>
                </a:solidFill>
                <a:effectLst/>
                <a:uLnTx/>
                <a:uFillTx/>
                <a:latin typeface="Garamond" panose="02020404030301010803" pitchFamily="18" charset="0"/>
                <a:ea typeface="+mj-ea"/>
                <a:cs typeface="+mj-cs"/>
              </a:rPr>
              <a:t>FUNZIONI SIDI </a:t>
            </a:r>
            <a:br>
              <a:rPr kumimoji="0" lang="en-US" altLang="it-IT" sz="2800" b="1" i="0" u="none" strike="noStrike" kern="1200" cap="none" spc="0" normalizeH="0" baseline="0" noProof="0" dirty="0">
                <a:ln>
                  <a:noFill/>
                </a:ln>
                <a:solidFill>
                  <a:srgbClr val="FFFFFF"/>
                </a:solidFill>
                <a:effectLst/>
                <a:uLnTx/>
                <a:uFillTx/>
                <a:latin typeface="Garamond" panose="02020404030301010803" pitchFamily="18" charset="0"/>
                <a:ea typeface="+mj-ea"/>
                <a:cs typeface="+mj-cs"/>
              </a:rPr>
            </a:br>
            <a:r>
              <a:rPr kumimoji="0" lang="en-US" altLang="zh-CN" sz="2800" b="0" i="0" u="none" strike="noStrike" kern="1200" cap="none" spc="0" normalizeH="0" baseline="0" noProof="0" dirty="0">
                <a:ln>
                  <a:noFill/>
                </a:ln>
                <a:solidFill>
                  <a:srgbClr val="FFFFFF"/>
                </a:solidFill>
                <a:effectLst/>
                <a:uLnTx/>
                <a:uFillTx/>
                <a:latin typeface="Garamond" panose="02020404030301010803" pitchFamily="18" charset="0"/>
                <a:ea typeface="+mj-ea"/>
                <a:cs typeface="+mj-cs"/>
              </a:rPr>
              <a:t>Valutazione titoli vs Gestione posizione</a:t>
            </a:r>
          </a:p>
        </p:txBody>
      </p:sp>
      <p:sp>
        <p:nvSpPr>
          <p:cNvPr id="14" name="TextBox 1">
            <a:extLst>
              <a:ext uri="{FF2B5EF4-FFF2-40B4-BE49-F238E27FC236}">
                <a16:creationId xmlns:a16="http://schemas.microsoft.com/office/drawing/2014/main" id="{C2FA9DE4-BDFA-48CF-A67B-19EB6C201DEC}"/>
              </a:ext>
            </a:extLst>
          </p:cNvPr>
          <p:cNvSpPr txBox="1"/>
          <p:nvPr/>
        </p:nvSpPr>
        <p:spPr>
          <a:xfrm>
            <a:off x="1424904" y="2494450"/>
            <a:ext cx="4531053" cy="3888062"/>
          </a:xfrm>
          <a:prstGeom prst="rect">
            <a:avLst/>
          </a:prstGeom>
        </p:spPr>
        <p:txBody>
          <a:bodyPr vert="horz" lIns="91440" tIns="45720" rIns="91440" bIns="45720" rtlCol="0">
            <a:normAutofit lnSpcReduction="10000"/>
          </a:bodyPr>
          <a:lstStyle/>
          <a:p>
            <a:pPr algn="ctr">
              <a:lnSpc>
                <a:spcPct val="90000"/>
              </a:lnSpc>
              <a:spcAft>
                <a:spcPts val="1200"/>
              </a:spcAft>
              <a:tabLst>
                <a:tab pos="228600" algn="l"/>
                <a:tab pos="1397000" algn="l"/>
              </a:tabLst>
            </a:pPr>
            <a:r>
              <a:rPr lang="en-US" altLang="zh-CN" sz="2400" b="1" dirty="0"/>
              <a:t>Valutazione Titoli</a:t>
            </a:r>
          </a:p>
          <a:p>
            <a:pPr marL="288000" indent="-288000">
              <a:lnSpc>
                <a:spcPct val="90000"/>
              </a:lnSpc>
              <a:spcAft>
                <a:spcPts val="1200"/>
              </a:spcAft>
              <a:buFont typeface="Wingdings" panose="05000000000000000000" pitchFamily="2" charset="2"/>
              <a:buChar char="Ø"/>
              <a:tabLst>
                <a:tab pos="228600" algn="l"/>
                <a:tab pos="1397000" algn="l"/>
              </a:tabLst>
            </a:pPr>
            <a:r>
              <a:rPr lang="en-US" altLang="zh-CN" sz="2000" dirty="0"/>
              <a:t>Convalidare </a:t>
            </a:r>
            <a:r>
              <a:rPr lang="en-US" altLang="zh-CN" sz="2000" dirty="0" err="1"/>
              <a:t>analiticamente</a:t>
            </a:r>
            <a:r>
              <a:rPr lang="en-US" altLang="zh-CN" sz="2000" dirty="0"/>
              <a:t> </a:t>
            </a:r>
            <a:r>
              <a:rPr lang="en-US" altLang="zh-CN" sz="2000" dirty="0" err="1"/>
              <a:t>una</a:t>
            </a:r>
            <a:r>
              <a:rPr lang="en-US" altLang="zh-CN" sz="2000" dirty="0"/>
              <a:t> domanda</a:t>
            </a:r>
          </a:p>
          <a:p>
            <a:pPr marL="288000" indent="-288000">
              <a:lnSpc>
                <a:spcPct val="90000"/>
              </a:lnSpc>
              <a:spcAft>
                <a:spcPts val="1200"/>
              </a:spcAft>
              <a:buFont typeface="Wingdings" panose="05000000000000000000" pitchFamily="2" charset="2"/>
              <a:buChar char="Ø"/>
              <a:tabLst>
                <a:tab pos="228600" algn="l"/>
                <a:tab pos="1397000" algn="l"/>
              </a:tabLst>
            </a:pPr>
            <a:r>
              <a:rPr lang="en-US" altLang="zh-CN" sz="2000" dirty="0" err="1"/>
              <a:t>Escludere</a:t>
            </a:r>
            <a:r>
              <a:rPr lang="en-US" altLang="zh-CN" sz="2000" dirty="0"/>
              <a:t> un </a:t>
            </a:r>
            <a:r>
              <a:rPr lang="en-US" altLang="zh-CN" sz="2000" dirty="0" err="1"/>
              <a:t>candidato</a:t>
            </a:r>
            <a:r>
              <a:rPr lang="en-US" altLang="zh-CN" sz="2000" dirty="0"/>
              <a:t> o </a:t>
            </a:r>
            <a:r>
              <a:rPr lang="en-US" altLang="zh-CN" sz="2000" dirty="0" err="1"/>
              <a:t>inserirlo</a:t>
            </a:r>
            <a:r>
              <a:rPr lang="en-US" altLang="zh-CN" sz="2000" dirty="0"/>
              <a:t> con riserva</a:t>
            </a:r>
          </a:p>
          <a:p>
            <a:pPr marL="288000" indent="-288000">
              <a:lnSpc>
                <a:spcPct val="90000"/>
              </a:lnSpc>
              <a:spcAft>
                <a:spcPts val="1200"/>
              </a:spcAft>
              <a:buFont typeface="Wingdings" panose="05000000000000000000" pitchFamily="2" charset="2"/>
              <a:buChar char="Ø"/>
              <a:tabLst>
                <a:tab pos="228600" algn="l"/>
                <a:tab pos="1397000" algn="l"/>
              </a:tabLst>
            </a:pPr>
            <a:r>
              <a:rPr lang="en-US" altLang="zh-CN" sz="2000" dirty="0"/>
              <a:t>Modificare i </a:t>
            </a:r>
            <a:r>
              <a:rPr lang="en-US" altLang="zh-CN" sz="2000" dirty="0" err="1"/>
              <a:t>punteggi</a:t>
            </a:r>
            <a:r>
              <a:rPr lang="en-US" altLang="zh-CN" sz="2000" dirty="0"/>
              <a:t> </a:t>
            </a:r>
            <a:r>
              <a:rPr lang="en-US" altLang="zh-CN" sz="2000" strike="sngStrike" dirty="0"/>
              <a:t>(</a:t>
            </a:r>
            <a:r>
              <a:rPr lang="en-US" altLang="zh-CN" sz="2000" dirty="0" err="1"/>
              <a:t>titoli</a:t>
            </a:r>
            <a:r>
              <a:rPr lang="en-US" altLang="zh-CN" sz="2000" dirty="0"/>
              <a:t> e </a:t>
            </a:r>
            <a:r>
              <a:rPr lang="en-US" altLang="zh-CN" sz="2000" dirty="0" err="1"/>
              <a:t>servizi</a:t>
            </a:r>
            <a:r>
              <a:rPr lang="en-US" altLang="zh-CN" sz="2000" dirty="0"/>
              <a:t>), inseriti nella attuale domanda o nei due trienni precedenti.</a:t>
            </a:r>
          </a:p>
          <a:p>
            <a:pPr>
              <a:lnSpc>
                <a:spcPct val="90000"/>
              </a:lnSpc>
              <a:spcAft>
                <a:spcPts val="1200"/>
              </a:spcAft>
              <a:tabLst>
                <a:tab pos="228600" algn="l"/>
                <a:tab pos="1397000" algn="l"/>
              </a:tabLst>
            </a:pPr>
            <a:r>
              <a:rPr lang="en-US" altLang="zh-CN" sz="2000" b="1" dirty="0"/>
              <a:t>NON MODIFICA LA STRUTTURA DEL PDF </a:t>
            </a:r>
            <a:r>
              <a:rPr lang="en-US" altLang="zh-CN" sz="2000" dirty="0"/>
              <a:t>(Es. Presenza di titoli, correzione dell’ente/istituzione che ha rilasciato il titolo, date dei servizi ecc.)</a:t>
            </a:r>
          </a:p>
        </p:txBody>
      </p:sp>
      <p:sp>
        <p:nvSpPr>
          <p:cNvPr id="16" name="TextBox 1">
            <a:extLst>
              <a:ext uri="{FF2B5EF4-FFF2-40B4-BE49-F238E27FC236}">
                <a16:creationId xmlns:a16="http://schemas.microsoft.com/office/drawing/2014/main" id="{513A73C2-4E3F-4876-B825-159511C1E9B8}"/>
              </a:ext>
            </a:extLst>
          </p:cNvPr>
          <p:cNvSpPr txBox="1"/>
          <p:nvPr/>
        </p:nvSpPr>
        <p:spPr>
          <a:xfrm>
            <a:off x="6473947" y="2458890"/>
            <a:ext cx="4879854" cy="3031599"/>
          </a:xfrm>
          <a:prstGeom prst="rect">
            <a:avLst/>
          </a:prstGeom>
          <a:noFill/>
        </p:spPr>
        <p:txBody>
          <a:bodyPr wrap="square" lIns="0" tIns="0" rIns="0" rtlCol="0">
            <a:spAutoFit/>
          </a:bodyPr>
          <a:lstStyle/>
          <a:p>
            <a:pPr>
              <a:spcAft>
                <a:spcPts val="1800"/>
              </a:spcAft>
              <a:tabLst>
                <a:tab pos="228600" algn="l"/>
                <a:tab pos="1422400" algn="l"/>
              </a:tabLst>
            </a:pPr>
            <a:r>
              <a:rPr lang="en-US" altLang="zh-CN" dirty="0">
                <a:solidFill>
                  <a:srgbClr val="002060"/>
                </a:solidFill>
                <a:ea typeface="宋体" panose="02010600030101010101" pitchFamily="2" charset="-122"/>
              </a:rPr>
              <a:t>		</a:t>
            </a:r>
            <a:r>
              <a:rPr lang="en-US" altLang="zh-CN" sz="2400" b="1" dirty="0">
                <a:ea typeface="宋体" panose="02010600030101010101" pitchFamily="2" charset="-122"/>
                <a:cs typeface="TimesNewRomanPSMT" pitchFamily="18" charset="0"/>
              </a:rPr>
              <a:t>Gestione</a:t>
            </a:r>
            <a:r>
              <a:rPr lang="en-US" altLang="zh-CN" sz="2400" b="1" dirty="0">
                <a:ea typeface="宋体" panose="02010600030101010101" pitchFamily="2" charset="-122"/>
                <a:cs typeface="Times New Roman" pitchFamily="18" charset="0"/>
              </a:rPr>
              <a:t> </a:t>
            </a:r>
            <a:r>
              <a:rPr lang="en-US" altLang="zh-CN" sz="2400" b="1" dirty="0">
                <a:ea typeface="宋体" panose="02010600030101010101" pitchFamily="2" charset="-122"/>
                <a:cs typeface="TimesNewRomanPSMT" pitchFamily="18" charset="0"/>
              </a:rPr>
              <a:t>posizione</a:t>
            </a:r>
          </a:p>
          <a:p>
            <a:pPr marL="342900" indent="-342900">
              <a:spcAft>
                <a:spcPts val="1800"/>
              </a:spcAft>
              <a:buFont typeface="Wingdings" panose="05000000000000000000" pitchFamily="2" charset="2"/>
              <a:buChar char="Ø"/>
              <a:tabLst>
                <a:tab pos="228600" algn="l"/>
                <a:tab pos="1422400" algn="l"/>
              </a:tabLst>
            </a:pPr>
            <a:r>
              <a:rPr lang="en-US" altLang="zh-CN" sz="2000" dirty="0" err="1">
                <a:ea typeface="宋体" panose="02010600030101010101" pitchFamily="2" charset="-122"/>
                <a:cs typeface="TimesNewRomanPSMT" pitchFamily="18" charset="0"/>
              </a:rPr>
              <a:t>Modificare</a:t>
            </a:r>
            <a:r>
              <a:rPr lang="en-US" altLang="zh-CN" sz="2000" dirty="0">
                <a:ea typeface="宋体" panose="02010600030101010101" pitchFamily="2" charset="-122"/>
                <a:cs typeface="Times New Roman" pitchFamily="18" charset="0"/>
              </a:rPr>
              <a:t> la </a:t>
            </a:r>
            <a:r>
              <a:rPr lang="en-US" altLang="zh-CN" sz="2000" dirty="0" err="1">
                <a:ea typeface="宋体" panose="02010600030101010101" pitchFamily="2" charset="-122"/>
                <a:cs typeface="TimesNewRomanPSMT" pitchFamily="18" charset="0"/>
              </a:rPr>
              <a:t>domanda</a:t>
            </a:r>
            <a:r>
              <a:rPr lang="en-US" altLang="zh-CN" sz="2000" dirty="0">
                <a:ea typeface="宋体" panose="02010600030101010101" pitchFamily="2" charset="-122"/>
                <a:cs typeface="TimesNewRomanPSMT" pitchFamily="18" charset="0"/>
              </a:rPr>
              <a:t>, </a:t>
            </a:r>
            <a:r>
              <a:rPr lang="en-US" altLang="zh-CN" sz="2000" dirty="0" err="1">
                <a:ea typeface="宋体" panose="02010600030101010101" pitchFamily="2" charset="-122"/>
                <a:cs typeface="TimesNewRomanPSMT" pitchFamily="18" charset="0"/>
              </a:rPr>
              <a:t>trasformarela</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struttura giuridica</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relativamente</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all’istanza</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in possesso</a:t>
            </a:r>
            <a:r>
              <a:rPr lang="en-US" altLang="zh-CN" sz="2000" dirty="0">
                <a:ea typeface="宋体" panose="02010600030101010101" pitchFamily="2" charset="-122"/>
                <a:cs typeface="Times New Roman" pitchFamily="18" charset="0"/>
              </a:rPr>
              <a:t> </a:t>
            </a:r>
            <a:r>
              <a:rPr lang="en-US" altLang="zh-CN" sz="2000" dirty="0" err="1">
                <a:ea typeface="宋体" panose="02010600030101010101" pitchFamily="2" charset="-122"/>
                <a:cs typeface="TimesNewRomanPSMT" pitchFamily="18" charset="0"/>
              </a:rPr>
              <a:t>della</a:t>
            </a:r>
            <a:r>
              <a:rPr lang="en-US" altLang="zh-CN" sz="2000" dirty="0">
                <a:ea typeface="宋体" panose="02010600030101010101" pitchFamily="2" charset="-122"/>
                <a:cs typeface="Times New Roman" pitchFamily="18" charset="0"/>
              </a:rPr>
              <a:t> </a:t>
            </a:r>
            <a:r>
              <a:rPr lang="en-US" altLang="zh-CN" sz="2000" dirty="0" err="1">
                <a:ea typeface="宋体" panose="02010600030101010101" pitchFamily="2" charset="-122"/>
                <a:cs typeface="TimesNewRomanPSMT" pitchFamily="18" charset="0"/>
              </a:rPr>
              <a:t>scuola</a:t>
            </a:r>
            <a:r>
              <a:rPr lang="en-US" altLang="zh-CN" sz="2000" dirty="0">
                <a:ea typeface="宋体" panose="02010600030101010101" pitchFamily="2" charset="-122"/>
                <a:cs typeface="TimesNewRomanPSMT" pitchFamily="18" charset="0"/>
              </a:rPr>
              <a:t> (es.</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modifica</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da conferma</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ad</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aggiornamento modalità di</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inclusione</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ecc.)</a:t>
            </a:r>
          </a:p>
          <a:p>
            <a:pPr marL="342900" indent="-342900">
              <a:spcAft>
                <a:spcPts val="1800"/>
              </a:spcAft>
              <a:buFont typeface="Wingdings" panose="05000000000000000000" pitchFamily="2" charset="2"/>
              <a:buChar char="Ø"/>
              <a:tabLst>
                <a:tab pos="228600" algn="l"/>
                <a:tab pos="1422400" algn="l"/>
              </a:tabLst>
            </a:pPr>
            <a:r>
              <a:rPr lang="en-US" altLang="zh-CN" sz="2000" dirty="0">
                <a:ea typeface="宋体" panose="02010600030101010101" pitchFamily="2" charset="-122"/>
                <a:cs typeface="TimesNewRomanPSMT" pitchFamily="18" charset="0"/>
              </a:rPr>
              <a:t>Inserire</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o</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rettificare</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titoli</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culturali</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o</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di servizio</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inseriti</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nella</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domanda</a:t>
            </a:r>
            <a:r>
              <a:rPr lang="en-US" altLang="zh-CN" sz="2000" dirty="0">
                <a:ea typeface="宋体" panose="02010600030101010101" pitchFamily="2" charset="-122"/>
                <a:cs typeface="Times New Roman" pitchFamily="18" charset="0"/>
              </a:rPr>
              <a:t> </a:t>
            </a:r>
            <a:r>
              <a:rPr lang="en-US" altLang="zh-CN" sz="2000" dirty="0">
                <a:ea typeface="宋体" panose="02010600030101010101" pitchFamily="2" charset="-122"/>
                <a:cs typeface="TimesNewRomanPSMT" pitchFamily="18" charset="0"/>
              </a:rPr>
              <a:t>del 2021</a:t>
            </a:r>
          </a:p>
        </p:txBody>
      </p:sp>
      <p:sp>
        <p:nvSpPr>
          <p:cNvPr id="22" name="Segnaposto piè di pagina 3">
            <a:extLst>
              <a:ext uri="{FF2B5EF4-FFF2-40B4-BE49-F238E27FC236}">
                <a16:creationId xmlns:a16="http://schemas.microsoft.com/office/drawing/2014/main" id="{0D4D656B-2973-435B-A8A5-9F0D7073C9E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dirty="0">
                <a:ln>
                  <a:noFill/>
                </a:ln>
                <a:solidFill>
                  <a:schemeClr val="tx1">
                    <a:lumMod val="50000"/>
                    <a:lumOff val="50000"/>
                  </a:schemeClr>
                </a:solidFill>
                <a:effectLst/>
                <a:uLnTx/>
                <a:uFillTx/>
                <a:latin typeface="+mn-lt"/>
                <a:ea typeface="+mn-ea"/>
                <a:cs typeface="+mn-cs"/>
              </a:rPr>
              <a:t>UIL </a:t>
            </a:r>
            <a:r>
              <a:rPr kumimoji="0" lang="en-US" b="0" i="0" u="none" strike="noStrike" kern="1200" cap="none" spc="0" normalizeH="0" baseline="0" noProof="0" dirty="0" err="1">
                <a:ln>
                  <a:noFill/>
                </a:ln>
                <a:solidFill>
                  <a:schemeClr val="tx1">
                    <a:lumMod val="50000"/>
                    <a:lumOff val="50000"/>
                  </a:schemeClr>
                </a:solidFill>
                <a:effectLst/>
                <a:uLnTx/>
                <a:uFillTx/>
                <a:latin typeface="+mn-lt"/>
                <a:ea typeface="+mn-ea"/>
                <a:cs typeface="+mn-cs"/>
              </a:rPr>
              <a:t>Scuola</a:t>
            </a:r>
            <a:r>
              <a:rPr kumimoji="0" lang="en-US" b="0" i="0" u="none" strike="noStrike" kern="1200" cap="none" spc="0" normalizeH="0" baseline="0" noProof="0" dirty="0">
                <a:ln>
                  <a:noFill/>
                </a:ln>
                <a:solidFill>
                  <a:schemeClr val="tx1">
                    <a:lumMod val="50000"/>
                    <a:lumOff val="50000"/>
                  </a:schemeClr>
                </a:solidFill>
                <a:effectLst/>
                <a:uLnTx/>
                <a:uFillTx/>
                <a:latin typeface="+mn-lt"/>
                <a:ea typeface="+mn-ea"/>
                <a:cs typeface="+mn-cs"/>
              </a:rPr>
              <a:t> - uilscuola@uilscuola.it</a:t>
            </a:r>
          </a:p>
        </p:txBody>
      </p:sp>
      <p:pic>
        <p:nvPicPr>
          <p:cNvPr id="23" name="Immagine 22">
            <a:extLst>
              <a:ext uri="{FF2B5EF4-FFF2-40B4-BE49-F238E27FC236}">
                <a16:creationId xmlns:a16="http://schemas.microsoft.com/office/drawing/2014/main" id="{3D291C2D-C8CA-487D-916D-510738BD6D9F}"/>
              </a:ext>
            </a:extLst>
          </p:cNvPr>
          <p:cNvPicPr>
            <a:picLocks noChangeAspect="1"/>
          </p:cNvPicPr>
          <p:nvPr/>
        </p:nvPicPr>
        <p:blipFill>
          <a:blip r:embed="rId2"/>
          <a:stretch>
            <a:fillRect/>
          </a:stretch>
        </p:blipFill>
        <p:spPr>
          <a:xfrm>
            <a:off x="8132160" y="964093"/>
            <a:ext cx="3090940" cy="914479"/>
          </a:xfrm>
          <a:prstGeom prst="rect">
            <a:avLst/>
          </a:prstGeom>
        </p:spPr>
      </p:pic>
      <p:sp>
        <p:nvSpPr>
          <p:cNvPr id="2" name="Segnaposto numero diapositiva 1">
            <a:extLst>
              <a:ext uri="{FF2B5EF4-FFF2-40B4-BE49-F238E27FC236}">
                <a16:creationId xmlns:a16="http://schemas.microsoft.com/office/drawing/2014/main" id="{08AC574A-1BAE-425C-8C5D-A74CA286C5AC}"/>
              </a:ext>
            </a:extLst>
          </p:cNvPr>
          <p:cNvSpPr>
            <a:spLocks noGrp="1"/>
          </p:cNvSpPr>
          <p:nvPr>
            <p:ph type="sldNum" sz="quarter" idx="12"/>
          </p:nvPr>
        </p:nvSpPr>
        <p:spPr/>
        <p:txBody>
          <a:bodyPr/>
          <a:lstStyle/>
          <a:p>
            <a:fld id="{63B71808-55B8-406B-8BCE-4EDE9167064E}" type="slidenum">
              <a:rPr lang="it-IT" smtClean="0"/>
              <a:pPr/>
              <a:t>48</a:t>
            </a:fld>
            <a:endParaRPr lang="it-IT" dirty="0"/>
          </a:p>
        </p:txBody>
      </p:sp>
    </p:spTree>
    <p:extLst>
      <p:ext uri="{BB962C8B-B14F-4D97-AF65-F5344CB8AC3E}">
        <p14:creationId xmlns:p14="http://schemas.microsoft.com/office/powerpoint/2010/main" val="2362947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8" name="Rectangle 80">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ctrTitle"/>
          </p:nvPr>
        </p:nvSpPr>
        <p:spPr>
          <a:xfrm>
            <a:off x="638881" y="4501453"/>
            <a:ext cx="10909640" cy="1065836"/>
          </a:xfrm>
        </p:spPr>
        <p:txBody>
          <a:bodyPr anchor="ctr">
            <a:normAutofit/>
          </a:bodyPr>
          <a:lstStyle/>
          <a:p>
            <a:r>
              <a:rPr lang="it-IT" sz="6600" b="1" spc="600" dirty="0">
                <a:solidFill>
                  <a:srgbClr val="235787"/>
                </a:solidFill>
                <a:latin typeface="Garamond" panose="02020404030301010803" pitchFamily="18" charset="0"/>
              </a:rPr>
              <a:t>G R A Z I E</a:t>
            </a:r>
            <a:endParaRPr lang="it-IT" sz="6600" b="1" spc="600" dirty="0">
              <a:solidFill>
                <a:srgbClr val="235787"/>
              </a:solidFill>
              <a:latin typeface="Garamond" panose="02020404030301010803" pitchFamily="18" charset="0"/>
              <a:ea typeface="Cambria" panose="02040503050406030204" pitchFamily="18" charset="0"/>
            </a:endParaRPr>
          </a:p>
        </p:txBody>
      </p:sp>
      <p:pic>
        <p:nvPicPr>
          <p:cNvPr id="5" name="Immagine 4">
            <a:extLst>
              <a:ext uri="{FF2B5EF4-FFF2-40B4-BE49-F238E27FC236}">
                <a16:creationId xmlns:a16="http://schemas.microsoft.com/office/drawing/2014/main" id="{8179A020-7DBF-4B55-9706-E16719E9DAB2}"/>
              </a:ext>
            </a:extLst>
          </p:cNvPr>
          <p:cNvPicPr>
            <a:picLocks noChangeAspect="1"/>
          </p:cNvPicPr>
          <p:nvPr/>
        </p:nvPicPr>
        <p:blipFill>
          <a:blip r:embed="rId3"/>
          <a:stretch>
            <a:fillRect/>
          </a:stretch>
        </p:blipFill>
        <p:spPr>
          <a:xfrm>
            <a:off x="638881" y="422216"/>
            <a:ext cx="7416800" cy="4079237"/>
          </a:xfrm>
          <a:prstGeom prst="rect">
            <a:avLst/>
          </a:prstGeom>
        </p:spPr>
      </p:pic>
      <p:sp>
        <p:nvSpPr>
          <p:cNvPr id="8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AutoShape 2" descr="blob:https://web.whatsapp.com/c4834eef-65e5-45a2-be2e-e79010150b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8196" name="AutoShape 4" descr="blob:https://web.whatsapp.com/c4834eef-65e5-45a2-be2e-e79010150b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33" name="Immagine 32">
            <a:extLst>
              <a:ext uri="{FF2B5EF4-FFF2-40B4-BE49-F238E27FC236}">
                <a16:creationId xmlns:a16="http://schemas.microsoft.com/office/drawing/2014/main" id="{F8A67DFD-F8BF-46D6-80B9-E7466E4433B9}"/>
              </a:ext>
            </a:extLst>
          </p:cNvPr>
          <p:cNvPicPr>
            <a:picLocks noChangeAspect="1"/>
          </p:cNvPicPr>
          <p:nvPr/>
        </p:nvPicPr>
        <p:blipFill>
          <a:blip r:embed="rId4"/>
          <a:stretch>
            <a:fillRect/>
          </a:stretch>
        </p:blipFill>
        <p:spPr>
          <a:xfrm>
            <a:off x="8055681" y="2004595"/>
            <a:ext cx="3090940" cy="914479"/>
          </a:xfrm>
          <a:prstGeom prst="rect">
            <a:avLst/>
          </a:prstGeom>
        </p:spPr>
      </p:pic>
    </p:spTree>
    <p:extLst>
      <p:ext uri="{BB962C8B-B14F-4D97-AF65-F5344CB8AC3E}">
        <p14:creationId xmlns:p14="http://schemas.microsoft.com/office/powerpoint/2010/main" val="50249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1110180" y="679927"/>
            <a:ext cx="5120938" cy="141379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kern="1200" cap="none" normalizeH="0" baseline="0" dirty="0">
                <a:ln>
                  <a:noFill/>
                </a:ln>
                <a:solidFill>
                  <a:schemeClr val="tx1"/>
                </a:solidFill>
                <a:effectLst/>
                <a:latin typeface="Garamond" panose="02020404030301010803" pitchFamily="18" charset="0"/>
                <a:ea typeface="+mj-ea"/>
                <a:cs typeface="+mj-cs"/>
              </a:rPr>
              <a:t>VALIDITA’, CONTROLLO E VALIDAZIONE</a:t>
            </a:r>
          </a:p>
        </p:txBody>
      </p:sp>
      <p:sp>
        <p:nvSpPr>
          <p:cNvPr id="72" name="Rectangle 71">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75"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Immagine 6">
            <a:extLst>
              <a:ext uri="{FF2B5EF4-FFF2-40B4-BE49-F238E27FC236}">
                <a16:creationId xmlns:a16="http://schemas.microsoft.com/office/drawing/2014/main" id="{E55736A1-8D6E-4C02-BF36-E39EE1FC4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992" y="1302738"/>
            <a:ext cx="3088360" cy="916427"/>
          </a:xfrm>
          <a:prstGeom prst="rect">
            <a:avLst/>
          </a:prstGeom>
        </p:spPr>
      </p:pic>
      <p:sp>
        <p:nvSpPr>
          <p:cNvPr id="96" name="Rectangle 95">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egnaposto piè di pagina 3"/>
          <p:cNvSpPr>
            <a:spLocks noGrp="1"/>
          </p:cNvSpPr>
          <p:nvPr>
            <p:ph type="ftr" sz="quarter" idx="11"/>
          </p:nvPr>
        </p:nvSpPr>
        <p:spPr>
          <a:xfrm rot="-5400000">
            <a:off x="-945222" y="5281914"/>
            <a:ext cx="2495058" cy="365125"/>
          </a:xfrm>
        </p:spPr>
        <p:txBody>
          <a:bodyPr vert="horz" lIns="91440" tIns="45720" rIns="91440" bIns="45720" rtlCol="0" anchor="ctr">
            <a:normAutofit/>
          </a:bodyPr>
          <a:lstStyle/>
          <a:p>
            <a:pPr algn="l">
              <a:spcAft>
                <a:spcPts val="600"/>
              </a:spcAft>
            </a:pPr>
            <a:r>
              <a:rPr lang="en-US" kern="1200" dirty="0">
                <a:solidFill>
                  <a:srgbClr val="FFFFFF"/>
                </a:solidFill>
                <a:latin typeface="+mn-lt"/>
                <a:ea typeface="+mn-ea"/>
                <a:cs typeface="+mn-cs"/>
              </a:rPr>
              <a:t>UIL Scuola - uilscuola@uilscuola.it</a:t>
            </a:r>
          </a:p>
        </p:txBody>
      </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1110180" y="3361960"/>
            <a:ext cx="10350062" cy="25243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ts val="1200"/>
              </a:spcBef>
              <a:spcAft>
                <a:spcPts val="1200"/>
              </a:spcAft>
              <a:buClrTx/>
              <a:buSzTx/>
              <a:tabLst/>
            </a:pPr>
            <a:r>
              <a:rPr lang="it-IT" altLang="it-IT" i="1" dirty="0">
                <a:latin typeface="+mn-lt"/>
              </a:rPr>
              <a:t>Il controllo delle domande in questa fase, da parte della scuola, consiste nel verificare che siano presenti tutti gli elementi per poter accedere ai profili richiesti (titolo di acceso corretto, tipi di servizi, ecc..).</a:t>
            </a:r>
          </a:p>
          <a:p>
            <a:pPr marR="0" lvl="0" eaLnBrk="1" fontAlgn="base" hangingPunct="1">
              <a:lnSpc>
                <a:spcPct val="90000"/>
              </a:lnSpc>
              <a:spcBef>
                <a:spcPts val="1200"/>
              </a:spcBef>
              <a:spcAft>
                <a:spcPts val="1200"/>
              </a:spcAft>
              <a:buClrTx/>
              <a:buSzTx/>
              <a:tabLst/>
            </a:pPr>
            <a:r>
              <a:rPr lang="it-IT" altLang="it-IT" i="1" dirty="0">
                <a:latin typeface="+mn-lt"/>
              </a:rPr>
              <a:t>Se si rilevano omissioni, imprecisioni, errori materiali o incongruenze si deve avvisare l'aspirante e chiederne la regolarizzazione (DPR 445 art. 71, comma 3).</a:t>
            </a:r>
          </a:p>
        </p:txBody>
      </p:sp>
      <p:sp>
        <p:nvSpPr>
          <p:cNvPr id="49" name="Rectangle 8">
            <a:extLst>
              <a:ext uri="{FF2B5EF4-FFF2-40B4-BE49-F238E27FC236}">
                <a16:creationId xmlns:a16="http://schemas.microsoft.com/office/drawing/2014/main" id="{72682B30-D574-4BDC-A2FC-EB16375A824A}"/>
              </a:ext>
            </a:extLst>
          </p:cNvPr>
          <p:cNvSpPr>
            <a:spLocks noChangeArrowheads="1"/>
          </p:cNvSpPr>
          <p:nvPr/>
        </p:nvSpPr>
        <p:spPr bwMode="auto">
          <a:xfrm>
            <a:off x="4755296" y="3229582"/>
            <a:ext cx="5191298" cy="31921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it-IT" sz="700" b="0" i="0" u="none" strike="noStrike" cap="none" normalizeH="0" baseline="0" dirty="0">
              <a:ln>
                <a:noFill/>
              </a:ln>
              <a:effectLst/>
              <a:latin typeface="+mn-lt"/>
            </a:endParaRPr>
          </a:p>
        </p:txBody>
      </p:sp>
      <p:sp>
        <p:nvSpPr>
          <p:cNvPr id="33" name="CasellaDiTesto 32">
            <a:extLst>
              <a:ext uri="{FF2B5EF4-FFF2-40B4-BE49-F238E27FC236}">
                <a16:creationId xmlns:a16="http://schemas.microsoft.com/office/drawing/2014/main" id="{4BACF796-96DB-433C-BBF6-029A8686FF5E}"/>
              </a:ext>
            </a:extLst>
          </p:cNvPr>
          <p:cNvSpPr txBox="1"/>
          <p:nvPr/>
        </p:nvSpPr>
        <p:spPr>
          <a:xfrm>
            <a:off x="1110180" y="5886336"/>
            <a:ext cx="10546284" cy="480131"/>
          </a:xfrm>
          <a:prstGeom prst="rect">
            <a:avLst/>
          </a:prstGeom>
          <a:noFill/>
        </p:spPr>
        <p:txBody>
          <a:bodyPr wrap="square">
            <a:spAutoFit/>
          </a:bodyPr>
          <a:lstStyle/>
          <a:p>
            <a:pPr marL="0" marR="0" lvl="0" indent="0" algn="l" defTabSz="914400" rtl="0" eaLnBrk="1" fontAlgn="base" latinLnBrk="0" hangingPunct="1">
              <a:lnSpc>
                <a:spcPct val="90000"/>
              </a:lnSpc>
              <a:spcBef>
                <a:spcPts val="1200"/>
              </a:spcBef>
              <a:spcAft>
                <a:spcPts val="1200"/>
              </a:spcAft>
              <a:buClrTx/>
              <a:buSzTx/>
              <a:buFontTx/>
              <a:buNone/>
              <a:tabLst/>
              <a:defRPr/>
            </a:pPr>
            <a:r>
              <a:rPr kumimoji="0" lang="it-IT" altLang="it-IT" sz="1400" b="1" i="1" u="none" strike="noStrike" kern="1200" cap="none" spc="0" normalizeH="0" baseline="0" noProof="0" dirty="0">
                <a:ln>
                  <a:noFill/>
                </a:ln>
                <a:solidFill>
                  <a:srgbClr val="C00000"/>
                </a:solidFill>
                <a:effectLst/>
                <a:uLnTx/>
                <a:uFillTx/>
                <a:latin typeface="Calibri"/>
                <a:ea typeface="+mn-ea"/>
                <a:cs typeface="+mn-cs"/>
              </a:rPr>
              <a:t>NOTA B</a:t>
            </a:r>
            <a:r>
              <a:rPr lang="it-IT" altLang="it-IT" sz="1400" b="1" i="1" dirty="0">
                <a:solidFill>
                  <a:srgbClr val="C00000"/>
                </a:solidFill>
                <a:latin typeface="Calibri"/>
              </a:rPr>
              <a:t>ENE:</a:t>
            </a:r>
            <a:r>
              <a:rPr kumimoji="0" lang="it-IT" altLang="it-IT" sz="1400" b="1" i="1" u="none" strike="noStrike" kern="1200" cap="none" spc="0" normalizeH="0" baseline="0" noProof="0" dirty="0">
                <a:ln>
                  <a:noFill/>
                </a:ln>
                <a:solidFill>
                  <a:srgbClr val="C00000"/>
                </a:solidFill>
                <a:effectLst/>
                <a:uLnTx/>
                <a:uFillTx/>
                <a:latin typeface="Calibri"/>
                <a:ea typeface="+mn-ea"/>
                <a:cs typeface="+mn-cs"/>
              </a:rPr>
              <a:t> Controllare tutte le NOTE alla domanda (sezione Note) in cui sono indicate delle specifiche riguardanti i titoli e i servizi inseriti o da modificare, le rettifiche di punteggio, ecc.…</a:t>
            </a:r>
          </a:p>
        </p:txBody>
      </p:sp>
      <p:sp>
        <p:nvSpPr>
          <p:cNvPr id="3" name="Segnaposto numero diapositiva 2">
            <a:extLst>
              <a:ext uri="{FF2B5EF4-FFF2-40B4-BE49-F238E27FC236}">
                <a16:creationId xmlns:a16="http://schemas.microsoft.com/office/drawing/2014/main" id="{3A2098A0-C738-4F55-95F2-42D705D6B887}"/>
              </a:ext>
            </a:extLst>
          </p:cNvPr>
          <p:cNvSpPr>
            <a:spLocks noGrp="1"/>
          </p:cNvSpPr>
          <p:nvPr>
            <p:ph type="sldNum" sz="quarter" idx="12"/>
          </p:nvPr>
        </p:nvSpPr>
        <p:spPr/>
        <p:txBody>
          <a:bodyPr/>
          <a:lstStyle/>
          <a:p>
            <a:fld id="{63B71808-55B8-406B-8BCE-4EDE9167064E}" type="slidenum">
              <a:rPr lang="it-IT" smtClean="0"/>
              <a:pPr/>
              <a:t>5</a:t>
            </a:fld>
            <a:endParaRPr lang="it-IT" dirty="0"/>
          </a:p>
        </p:txBody>
      </p:sp>
    </p:spTree>
    <p:extLst>
      <p:ext uri="{BB962C8B-B14F-4D97-AF65-F5344CB8AC3E}">
        <p14:creationId xmlns:p14="http://schemas.microsoft.com/office/powerpoint/2010/main" val="37495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CD99460D-3888-4AE1-A456-CA478EE9C007}"/>
              </a:ext>
            </a:extLst>
          </p:cNvPr>
          <p:cNvSpPr>
            <a:spLocks noChangeArrowheads="1"/>
          </p:cNvSpPr>
          <p:nvPr/>
        </p:nvSpPr>
        <p:spPr bwMode="auto">
          <a:xfrm>
            <a:off x="594360" y="687479"/>
            <a:ext cx="6477000" cy="10216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cap="none" normalizeH="0" baseline="0" dirty="0">
                <a:ln>
                  <a:noFill/>
                </a:ln>
                <a:effectLst/>
                <a:latin typeface="Garamond" panose="02020404030301010803" pitchFamily="18" charset="0"/>
                <a:ea typeface="+mj-ea"/>
                <a:cs typeface="+mj-cs"/>
              </a:rPr>
              <a:t>TITOLI DI STUDIO PER L'ACCESSO </a:t>
            </a:r>
          </a:p>
          <a:p>
            <a:pPr marL="0" marR="0" lvl="0" indent="0" fontAlgn="base">
              <a:lnSpc>
                <a:spcPct val="90000"/>
              </a:lnSpc>
              <a:spcBef>
                <a:spcPct val="0"/>
              </a:spcBef>
              <a:spcAft>
                <a:spcPts val="600"/>
              </a:spcAft>
              <a:buClrTx/>
              <a:buSzTx/>
              <a:tabLst/>
            </a:pPr>
            <a:r>
              <a:rPr kumimoji="0" lang="en-US" altLang="it-IT" sz="2800" b="1" i="0" u="none" strike="noStrike" cap="none" normalizeH="0" baseline="0" dirty="0">
                <a:ln>
                  <a:noFill/>
                </a:ln>
                <a:effectLst/>
                <a:latin typeface="Garamond" panose="02020404030301010803" pitchFamily="18" charset="0"/>
                <a:ea typeface="+mj-ea"/>
                <a:cs typeface="+mj-cs"/>
              </a:rPr>
              <a:t>AI PROFILI PROFESSIONALI</a:t>
            </a:r>
          </a:p>
        </p:txBody>
      </p:sp>
      <p:grpSp>
        <p:nvGrpSpPr>
          <p:cNvPr id="22" name="Group 21">
            <a:extLst>
              <a:ext uri="{FF2B5EF4-FFF2-40B4-BE49-F238E27FC236}">
                <a16:creationId xmlns:a16="http://schemas.microsoft.com/office/drawing/2014/main" id="{48516500-3A20-4B65-86D7-9A1787CF7A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23" name="Rectangle 64">
              <a:extLst>
                <a:ext uri="{FF2B5EF4-FFF2-40B4-BE49-F238E27FC236}">
                  <a16:creationId xmlns:a16="http://schemas.microsoft.com/office/drawing/2014/main" id="{90290427-06D6-44CE-95F4-D16AA148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6">
              <a:extLst>
                <a:ext uri="{FF2B5EF4-FFF2-40B4-BE49-F238E27FC236}">
                  <a16:creationId xmlns:a16="http://schemas.microsoft.com/office/drawing/2014/main" id="{FBB4CF93-E59C-4B97-A471-48DB32C9B9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4">
              <a:extLst>
                <a:ext uri="{FF2B5EF4-FFF2-40B4-BE49-F238E27FC236}">
                  <a16:creationId xmlns:a16="http://schemas.microsoft.com/office/drawing/2014/main" id="{E66781A3-22AB-4F29-BD92-137E6649A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6">
              <a:extLst>
                <a:ext uri="{FF2B5EF4-FFF2-40B4-BE49-F238E27FC236}">
                  <a16:creationId xmlns:a16="http://schemas.microsoft.com/office/drawing/2014/main" id="{926399FA-11CC-4D97-929D-3590D9066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4">
              <a:extLst>
                <a:ext uri="{FF2B5EF4-FFF2-40B4-BE49-F238E27FC236}">
                  <a16:creationId xmlns:a16="http://schemas.microsoft.com/office/drawing/2014/main" id="{974E7815-9A65-4B17-89D4-5601E1639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66">
              <a:extLst>
                <a:ext uri="{FF2B5EF4-FFF2-40B4-BE49-F238E27FC236}">
                  <a16:creationId xmlns:a16="http://schemas.microsoft.com/office/drawing/2014/main" id="{F9645434-9A24-4026-B416-D41DE4375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64">
              <a:extLst>
                <a:ext uri="{FF2B5EF4-FFF2-40B4-BE49-F238E27FC236}">
                  <a16:creationId xmlns:a16="http://schemas.microsoft.com/office/drawing/2014/main" id="{1FAFC277-65DB-4516-864B-8ABB02669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66">
              <a:extLst>
                <a:ext uri="{FF2B5EF4-FFF2-40B4-BE49-F238E27FC236}">
                  <a16:creationId xmlns:a16="http://schemas.microsoft.com/office/drawing/2014/main" id="{36B50850-FAF2-4DC2-A903-A1BE6DB4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64">
              <a:extLst>
                <a:ext uri="{FF2B5EF4-FFF2-40B4-BE49-F238E27FC236}">
                  <a16:creationId xmlns:a16="http://schemas.microsoft.com/office/drawing/2014/main" id="{7326696D-426A-4001-93A4-7F0597AE3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66">
              <a:extLst>
                <a:ext uri="{FF2B5EF4-FFF2-40B4-BE49-F238E27FC236}">
                  <a16:creationId xmlns:a16="http://schemas.microsoft.com/office/drawing/2014/main" id="{60ECCBAD-DBFC-4E68-B3A5-541482B15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B7C8EAEE-83BD-40D4-B8F1-B2195823F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1526D1A6-0E84-49CE-BCEC-3403B4668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4">
              <a:extLst>
                <a:ext uri="{FF2B5EF4-FFF2-40B4-BE49-F238E27FC236}">
                  <a16:creationId xmlns:a16="http://schemas.microsoft.com/office/drawing/2014/main" id="{3BDC856E-16E2-4081-BA6C-20D1363A4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143D871B-9752-4BAE-9E75-E704D9C17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4">
              <a:extLst>
                <a:ext uri="{FF2B5EF4-FFF2-40B4-BE49-F238E27FC236}">
                  <a16:creationId xmlns:a16="http://schemas.microsoft.com/office/drawing/2014/main" id="{6C5F2CE5-238E-4726-92FD-6F08D77FC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6">
              <a:extLst>
                <a:ext uri="{FF2B5EF4-FFF2-40B4-BE49-F238E27FC236}">
                  <a16:creationId xmlns:a16="http://schemas.microsoft.com/office/drawing/2014/main" id="{F5023D26-4C06-46BB-8596-1B7F4CE75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4">
              <a:extLst>
                <a:ext uri="{FF2B5EF4-FFF2-40B4-BE49-F238E27FC236}">
                  <a16:creationId xmlns:a16="http://schemas.microsoft.com/office/drawing/2014/main" id="{7213EC5F-30FE-4E4A-B201-3F75C0B49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6">
              <a:extLst>
                <a:ext uri="{FF2B5EF4-FFF2-40B4-BE49-F238E27FC236}">
                  <a16:creationId xmlns:a16="http://schemas.microsoft.com/office/drawing/2014/main" id="{8025802C-0019-4042-A8C9-550E27BDD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64">
              <a:extLst>
                <a:ext uri="{FF2B5EF4-FFF2-40B4-BE49-F238E27FC236}">
                  <a16:creationId xmlns:a16="http://schemas.microsoft.com/office/drawing/2014/main" id="{8091751F-3314-4B8D-97E0-F828EFAC0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66">
              <a:extLst>
                <a:ext uri="{FF2B5EF4-FFF2-40B4-BE49-F238E27FC236}">
                  <a16:creationId xmlns:a16="http://schemas.microsoft.com/office/drawing/2014/main" id="{DCD09BA8-4D52-45D5-B1D1-BB7BF5C1A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518230" y="2734655"/>
            <a:ext cx="5191298" cy="284717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ts val="1200"/>
              </a:spcBef>
              <a:spcAft>
                <a:spcPts val="1200"/>
              </a:spcAft>
              <a:buClrTx/>
              <a:buSzTx/>
              <a:tabLst/>
            </a:pPr>
            <a:r>
              <a:rPr kumimoji="0" lang="en-US" altLang="it-IT" b="1" i="1" u="none" strike="noStrike" cap="none" normalizeH="0" baseline="0" dirty="0">
                <a:ln>
                  <a:noFill/>
                </a:ln>
                <a:effectLst/>
                <a:latin typeface="+mn-lt"/>
              </a:rPr>
              <a:t>ASSISTENTE AMMINISTRATIVO</a:t>
            </a:r>
            <a:r>
              <a:rPr kumimoji="0" lang="en-US" altLang="it-IT" b="1" i="0" u="none" strike="noStrike" cap="none" normalizeH="0" baseline="0" dirty="0">
                <a:ln>
                  <a:noFill/>
                </a:ln>
                <a:effectLst/>
                <a:latin typeface="+mn-lt"/>
              </a:rPr>
              <a:t>	</a:t>
            </a:r>
            <a:endParaRPr kumimoji="0" lang="en-US" altLang="it-IT" b="0" i="0" u="none" strike="noStrike" cap="none" normalizeH="0" baseline="0" dirty="0">
              <a:ln>
                <a:noFill/>
              </a:ln>
              <a:effectLst/>
              <a:latin typeface="+mn-lt"/>
            </a:endParaRPr>
          </a:p>
          <a:p>
            <a:pPr marL="57150" marR="0" lvl="0" indent="-285750" eaLnBrk="1" fontAlgn="base" hangingPunct="1">
              <a:lnSpc>
                <a:spcPct val="90000"/>
              </a:lnSpc>
              <a:spcBef>
                <a:spcPct val="0"/>
              </a:spcBef>
              <a:spcAft>
                <a:spcPts val="1200"/>
              </a:spcAft>
              <a:buClrTx/>
              <a:buSzTx/>
              <a:buFont typeface="Wingdings" panose="05000000000000000000" pitchFamily="2" charset="2"/>
              <a:buChar char="Ø"/>
              <a:tabLst/>
            </a:pPr>
            <a:r>
              <a:rPr kumimoji="0" lang="en-US" altLang="it-IT" b="0" i="1" u="none" strike="noStrike" cap="none" normalizeH="0" baseline="0" dirty="0">
                <a:ln>
                  <a:noFill/>
                </a:ln>
                <a:effectLst/>
                <a:latin typeface="+mn-lt"/>
              </a:rPr>
              <a:t>Diploma di </a:t>
            </a:r>
            <a:r>
              <a:rPr kumimoji="0" lang="it-IT" altLang="it-IT" b="0" i="1" u="none" strike="noStrike" cap="none" normalizeH="0" baseline="0" dirty="0">
                <a:ln>
                  <a:noFill/>
                </a:ln>
                <a:effectLst/>
                <a:latin typeface="+mn-lt"/>
              </a:rPr>
              <a:t>maturità</a:t>
            </a:r>
          </a:p>
          <a:p>
            <a:pPr marR="0" lvl="0" eaLnBrk="1" fontAlgn="base" hangingPunct="1">
              <a:lnSpc>
                <a:spcPct val="90000"/>
              </a:lnSpc>
              <a:spcBef>
                <a:spcPct val="0"/>
              </a:spcBef>
              <a:spcAft>
                <a:spcPts val="1200"/>
              </a:spcAft>
              <a:buClrTx/>
              <a:buSzTx/>
              <a:tabLst/>
            </a:pPr>
            <a:r>
              <a:rPr kumimoji="0" lang="en-US" altLang="it-IT" b="1" i="1" u="none" strike="noStrike" cap="none" normalizeH="0" baseline="0" dirty="0">
                <a:ln>
                  <a:noFill/>
                </a:ln>
                <a:effectLst/>
                <a:latin typeface="+mn-lt"/>
              </a:rPr>
              <a:t>ASSISTENTE TECNICO	</a:t>
            </a:r>
            <a:endParaRPr kumimoji="0" lang="en-US" altLang="it-IT" b="0" i="0" u="none" strike="noStrike" cap="none" normalizeH="0" baseline="0" dirty="0">
              <a:ln>
                <a:noFill/>
              </a:ln>
              <a:effectLst/>
              <a:latin typeface="+mn-lt"/>
            </a:endParaRPr>
          </a:p>
          <a:p>
            <a:pPr marL="285750" marR="0" lvl="0" indent="-285750" eaLnBrk="1" fontAlgn="base" hangingPunct="1">
              <a:lnSpc>
                <a:spcPct val="90000"/>
              </a:lnSpc>
              <a:spcBef>
                <a:spcPct val="0"/>
              </a:spcBef>
              <a:spcAft>
                <a:spcPts val="1200"/>
              </a:spcAft>
              <a:buClrTx/>
              <a:buSzTx/>
              <a:buFont typeface="Wingdings" panose="05000000000000000000" pitchFamily="2" charset="2"/>
              <a:buChar char="Ø"/>
              <a:tabLst/>
            </a:pPr>
            <a:r>
              <a:rPr kumimoji="0" lang="en-US" altLang="it-IT" b="0" i="1" u="none" strike="noStrike" cap="none" normalizeH="0" baseline="0" dirty="0">
                <a:ln>
                  <a:noFill/>
                </a:ln>
                <a:effectLst/>
                <a:latin typeface="+mn-lt"/>
              </a:rPr>
              <a:t>Diploma di maturità che dia accesso a una o più aree di laboratorio secondo la tabella di corrispondenza titoli di studio/</a:t>
            </a:r>
            <a:r>
              <a:rPr kumimoji="0" lang="it-IT" altLang="it-IT" b="0" i="1" u="none" strike="noStrike" cap="none" normalizeH="0" baseline="0" dirty="0">
                <a:ln>
                  <a:noFill/>
                </a:ln>
                <a:effectLst/>
                <a:latin typeface="+mn-lt"/>
              </a:rPr>
              <a:t>laboratori</a:t>
            </a:r>
          </a:p>
          <a:p>
            <a:pPr marL="285750" lvl="0" indent="-285750" eaLnBrk="1" hangingPunct="1">
              <a:lnSpc>
                <a:spcPct val="90000"/>
              </a:lnSpc>
              <a:spcAft>
                <a:spcPts val="1200"/>
              </a:spcAft>
              <a:buFont typeface="Wingdings" panose="05000000000000000000" pitchFamily="2" charset="2"/>
              <a:buChar char="Ø"/>
            </a:pPr>
            <a:r>
              <a:rPr lang="it-IT" altLang="it-IT" i="1" dirty="0">
                <a:latin typeface="+mn-lt"/>
                <a:hlinkClick r:id="rId2"/>
              </a:rPr>
              <a:t>https://www.istruzione.it/graduatoriedistituto_ata/personale_assistente_tecnico_allegato_c.shtml</a:t>
            </a:r>
            <a:endParaRPr lang="it-IT" altLang="it-IT" i="1" dirty="0">
              <a:latin typeface="+mn-lt"/>
            </a:endParaRPr>
          </a:p>
          <a:p>
            <a:pPr marL="285750" lvl="0" indent="-285750" eaLnBrk="1" hangingPunct="1">
              <a:lnSpc>
                <a:spcPct val="90000"/>
              </a:lnSpc>
              <a:spcAft>
                <a:spcPts val="1200"/>
              </a:spcAft>
              <a:buFont typeface="Wingdings" panose="05000000000000000000" pitchFamily="2" charset="2"/>
              <a:buChar char="Ø"/>
            </a:pPr>
            <a:r>
              <a:rPr kumimoji="0" lang="it-IT" altLang="it-IT" b="0" i="1" u="none" strike="noStrike" cap="none" normalizeH="0" baseline="0" dirty="0">
                <a:ln>
                  <a:noFill/>
                </a:ln>
                <a:effectLst/>
                <a:latin typeface="+mn-lt"/>
                <a:hlinkClick r:id="rId3"/>
              </a:rPr>
              <a:t>Tabella di</a:t>
            </a:r>
            <a:r>
              <a:rPr kumimoji="0" lang="it-IT" altLang="it-IT" b="0" i="1" u="none" strike="noStrike" cap="none" normalizeH="0" dirty="0">
                <a:ln>
                  <a:noFill/>
                </a:ln>
                <a:effectLst/>
                <a:latin typeface="+mn-lt"/>
                <a:hlinkClick r:id="rId3"/>
              </a:rPr>
              <a:t> corrispondenza</a:t>
            </a:r>
            <a:endParaRPr kumimoji="0" lang="it-IT" altLang="it-IT" b="0" i="1" u="none" strike="noStrike" cap="none" normalizeH="0" baseline="0" dirty="0">
              <a:ln>
                <a:noFill/>
              </a:ln>
              <a:effectLst/>
              <a:latin typeface="+mn-lt"/>
            </a:endParaRPr>
          </a:p>
        </p:txBody>
      </p:sp>
      <p:sp>
        <p:nvSpPr>
          <p:cNvPr id="44" name="Rectangle 43">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egnaposto piè di pagina 3"/>
          <p:cNvSpPr>
            <a:spLocks noGrp="1"/>
          </p:cNvSpPr>
          <p:nvPr>
            <p:ph type="ftr" sz="quarter" idx="11"/>
          </p:nvPr>
        </p:nvSpPr>
        <p:spPr>
          <a:xfrm>
            <a:off x="4038600" y="6492875"/>
            <a:ext cx="4114800" cy="365125"/>
          </a:xfrm>
        </p:spPr>
        <p:txBody>
          <a:bodyPr vert="horz" lIns="91440" tIns="45720" rIns="91440" bIns="45720" rtlCol="0" anchor="ctr">
            <a:normAutofit/>
          </a:bodyPr>
          <a:lstStyle/>
          <a:p>
            <a:pPr>
              <a:spcAft>
                <a:spcPts val="600"/>
              </a:spcAft>
            </a:pPr>
            <a:r>
              <a:rPr lang="en-US" kern="1200" dirty="0">
                <a:solidFill>
                  <a:schemeClr val="bg1"/>
                </a:solidFill>
                <a:latin typeface="+mn-lt"/>
                <a:ea typeface="+mn-ea"/>
                <a:cs typeface="+mn-cs"/>
              </a:rPr>
              <a:t>UIL Scuola - uilscuola@uilscuola.it</a:t>
            </a:r>
          </a:p>
        </p:txBody>
      </p:sp>
      <p:sp>
        <p:nvSpPr>
          <p:cNvPr id="49" name="Rectangle 8">
            <a:extLst>
              <a:ext uri="{FF2B5EF4-FFF2-40B4-BE49-F238E27FC236}">
                <a16:creationId xmlns:a16="http://schemas.microsoft.com/office/drawing/2014/main" id="{72682B30-D574-4BDC-A2FC-EB16375A824A}"/>
              </a:ext>
            </a:extLst>
          </p:cNvPr>
          <p:cNvSpPr>
            <a:spLocks noChangeArrowheads="1"/>
          </p:cNvSpPr>
          <p:nvPr/>
        </p:nvSpPr>
        <p:spPr bwMode="auto">
          <a:xfrm>
            <a:off x="4755296" y="3229582"/>
            <a:ext cx="5191298" cy="31921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it-IT" sz="700" b="0" i="0" u="none" strike="noStrike" cap="none" normalizeH="0" baseline="0" dirty="0">
              <a:ln>
                <a:noFill/>
              </a:ln>
              <a:effectLst/>
              <a:latin typeface="+mn-lt"/>
            </a:endParaRPr>
          </a:p>
        </p:txBody>
      </p:sp>
      <p:sp>
        <p:nvSpPr>
          <p:cNvPr id="50" name="Rectangle 8">
            <a:extLst>
              <a:ext uri="{FF2B5EF4-FFF2-40B4-BE49-F238E27FC236}">
                <a16:creationId xmlns:a16="http://schemas.microsoft.com/office/drawing/2014/main" id="{AFF834F5-AB1E-44FC-B469-E944927F0E98}"/>
              </a:ext>
            </a:extLst>
          </p:cNvPr>
          <p:cNvSpPr>
            <a:spLocks noChangeArrowheads="1"/>
          </p:cNvSpPr>
          <p:nvPr/>
        </p:nvSpPr>
        <p:spPr bwMode="auto">
          <a:xfrm>
            <a:off x="6482473" y="2745683"/>
            <a:ext cx="5191298" cy="34248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ts val="1200"/>
              </a:spcAft>
              <a:buClrTx/>
              <a:buSzTx/>
              <a:buFontTx/>
              <a:buNone/>
              <a:tabLst/>
              <a:defRPr/>
            </a:pPr>
            <a:r>
              <a:rPr kumimoji="0" lang="it-IT" altLang="it-IT" b="1" i="1" u="none" strike="noStrike" kern="1200" cap="none" spc="0" normalizeH="0" baseline="0" dirty="0">
                <a:ln>
                  <a:noFill/>
                </a:ln>
                <a:solidFill>
                  <a:prstClr val="black"/>
                </a:solidFill>
                <a:effectLst/>
                <a:uLnTx/>
                <a:uFillTx/>
                <a:latin typeface="Calibri"/>
                <a:ea typeface="+mn-ea"/>
                <a:cs typeface="+mn-cs"/>
              </a:rPr>
              <a:t>CUOCO	</a:t>
            </a:r>
            <a:endParaRPr kumimoji="0" lang="it-IT" altLang="it-IT" b="0" i="0" u="none" strike="noStrike" kern="1200" cap="none" spc="0" normalizeH="0" baseline="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90000"/>
              </a:lnSpc>
              <a:spcBef>
                <a:spcPct val="0"/>
              </a:spcBef>
              <a:spcAft>
                <a:spcPts val="1200"/>
              </a:spcAft>
              <a:buClrTx/>
              <a:buSzTx/>
              <a:buFont typeface="Wingdings" panose="05000000000000000000" pitchFamily="2" charset="2"/>
              <a:buChar char="Ø"/>
              <a:tabLst/>
              <a:defRPr/>
            </a:pPr>
            <a:r>
              <a:rPr kumimoji="0" lang="it-IT" altLang="it-IT" b="0" i="1" u="none" strike="noStrike" kern="1200" cap="none" spc="0" normalizeH="0" baseline="0" dirty="0">
                <a:ln>
                  <a:noFill/>
                </a:ln>
                <a:solidFill>
                  <a:prstClr val="black"/>
                </a:solidFill>
                <a:effectLst/>
                <a:uLnTx/>
                <a:uFillTx/>
                <a:latin typeface="Calibri"/>
                <a:ea typeface="+mn-ea"/>
                <a:cs typeface="+mn-cs"/>
              </a:rPr>
              <a:t>Diploma di qualifica professionale di operatore dei servizi di ristorazione, settore cucina</a:t>
            </a:r>
            <a:r>
              <a:rPr kumimoji="0" lang="it-IT" altLang="it-IT" b="0" i="0" u="none" strike="noStrike" kern="1200" cap="none" spc="0" normalizeH="0" baseline="0" dirty="0">
                <a:ln>
                  <a:noFill/>
                </a:ln>
                <a:solidFill>
                  <a:prstClr val="black"/>
                </a:solidFill>
                <a:effectLst/>
                <a:uLnTx/>
                <a:uFillTx/>
                <a:latin typeface="Calibri"/>
                <a:ea typeface="+mn-ea"/>
                <a:cs typeface="+mn-cs"/>
              </a:rPr>
              <a:t>.</a:t>
            </a:r>
          </a:p>
          <a:p>
            <a:pPr marR="0" lvl="0" algn="l" defTabSz="914400" rtl="0" eaLnBrk="1" fontAlgn="base" latinLnBrk="0" hangingPunct="1">
              <a:lnSpc>
                <a:spcPct val="90000"/>
              </a:lnSpc>
              <a:spcBef>
                <a:spcPct val="0"/>
              </a:spcBef>
              <a:spcAft>
                <a:spcPts val="1200"/>
              </a:spcAft>
              <a:buClrTx/>
              <a:buSzTx/>
              <a:tabLst/>
              <a:defRPr/>
            </a:pPr>
            <a:endParaRPr kumimoji="0" lang="it-IT" altLang="it-IT" b="0" i="0" u="none" strike="noStrike" kern="1200" cap="none" spc="0" normalizeH="0" baseline="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90000"/>
              </a:lnSpc>
              <a:spcBef>
                <a:spcPct val="0"/>
              </a:spcBef>
              <a:spcAft>
                <a:spcPts val="1200"/>
              </a:spcAft>
              <a:buClrTx/>
              <a:buSzTx/>
              <a:buFontTx/>
              <a:buNone/>
              <a:tabLst/>
              <a:defRPr/>
            </a:pPr>
            <a:r>
              <a:rPr kumimoji="0" lang="it-IT" altLang="it-IT" b="1" i="1" u="none" strike="noStrike" kern="1200" cap="none" spc="0" normalizeH="0" baseline="0" dirty="0">
                <a:ln>
                  <a:noFill/>
                </a:ln>
                <a:solidFill>
                  <a:prstClr val="black"/>
                </a:solidFill>
                <a:effectLst/>
                <a:uLnTx/>
                <a:uFillTx/>
                <a:latin typeface="Calibri"/>
                <a:ea typeface="+mn-ea"/>
                <a:cs typeface="+mn-cs"/>
              </a:rPr>
              <a:t>INFERMIERE</a:t>
            </a:r>
            <a:r>
              <a:rPr kumimoji="0" lang="it-IT" altLang="it-IT" b="1" i="0" u="none" strike="noStrike" kern="1200" cap="none" spc="0" normalizeH="0" baseline="0" dirty="0">
                <a:ln>
                  <a:noFill/>
                </a:ln>
                <a:solidFill>
                  <a:prstClr val="black"/>
                </a:solidFill>
                <a:effectLst/>
                <a:uLnTx/>
                <a:uFillTx/>
                <a:latin typeface="Calibri"/>
                <a:ea typeface="+mn-ea"/>
                <a:cs typeface="+mn-cs"/>
              </a:rPr>
              <a:t>	</a:t>
            </a:r>
            <a:endParaRPr kumimoji="0" lang="it-IT" altLang="it-IT" b="0" i="0" u="none" strike="noStrike" kern="1200" cap="none" spc="0" normalizeH="0" baseline="0" dirty="0">
              <a:ln>
                <a:noFill/>
              </a:ln>
              <a:solidFill>
                <a:prstClr val="black"/>
              </a:solidFill>
              <a:effectLst/>
              <a:uLnTx/>
              <a:uFillTx/>
              <a:latin typeface="Calibri"/>
              <a:ea typeface="+mn-ea"/>
              <a:cs typeface="+mn-cs"/>
            </a:endParaRPr>
          </a:p>
          <a:p>
            <a:pPr marL="57150" marR="0" lvl="0" indent="-285750" algn="l" defTabSz="914400" rtl="0" eaLnBrk="1" fontAlgn="base" latinLnBrk="0" hangingPunct="1">
              <a:lnSpc>
                <a:spcPct val="90000"/>
              </a:lnSpc>
              <a:spcBef>
                <a:spcPct val="0"/>
              </a:spcBef>
              <a:spcAft>
                <a:spcPts val="1200"/>
              </a:spcAft>
              <a:buClrTx/>
              <a:buSzTx/>
              <a:buFont typeface="Wingdings" panose="05000000000000000000" pitchFamily="2" charset="2"/>
              <a:buChar char="Ø"/>
              <a:tabLst/>
              <a:defRPr/>
            </a:pPr>
            <a:r>
              <a:rPr kumimoji="0" lang="it-IT" altLang="it-IT" b="0" i="0" u="none" strike="noStrike" kern="1200" cap="none" spc="0" normalizeH="0" baseline="0" dirty="0">
                <a:ln>
                  <a:noFill/>
                </a:ln>
                <a:solidFill>
                  <a:prstClr val="black"/>
                </a:solidFill>
                <a:effectLst/>
                <a:uLnTx/>
                <a:uFillTx/>
                <a:latin typeface="Calibri"/>
                <a:ea typeface="+mn-ea"/>
                <a:cs typeface="+mn-cs"/>
              </a:rPr>
              <a:t>Laurea in scienze infermieristiche</a:t>
            </a:r>
          </a:p>
          <a:p>
            <a:pPr marL="285750" marR="0" lvl="0" indent="-285750" algn="l" defTabSz="914400" rtl="0" eaLnBrk="1" fontAlgn="base" latinLnBrk="0" hangingPunct="1">
              <a:lnSpc>
                <a:spcPct val="90000"/>
              </a:lnSpc>
              <a:spcBef>
                <a:spcPct val="0"/>
              </a:spcBef>
              <a:spcAft>
                <a:spcPts val="1200"/>
              </a:spcAft>
              <a:buClrTx/>
              <a:buSzTx/>
              <a:buFont typeface="Wingdings" panose="05000000000000000000" pitchFamily="2" charset="2"/>
              <a:buChar char="Ø"/>
              <a:tabLst/>
              <a:defRPr/>
            </a:pPr>
            <a:r>
              <a:rPr kumimoji="0" lang="it-IT" altLang="it-IT" b="0" i="0" u="none" strike="noStrike" kern="1200" cap="none" spc="0" normalizeH="0" baseline="0" dirty="0">
                <a:ln>
                  <a:noFill/>
                </a:ln>
                <a:solidFill>
                  <a:prstClr val="black"/>
                </a:solidFill>
                <a:effectLst/>
                <a:uLnTx/>
                <a:uFillTx/>
                <a:latin typeface="Calibri"/>
                <a:ea typeface="+mn-ea"/>
                <a:cs typeface="+mn-cs"/>
              </a:rPr>
              <a:t>Altro titolo ritenuto valido dalla vigente normativa per l’esercizio della professione di infermiere.</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it-IT" sz="700" b="0" i="0" u="none" strike="noStrike" cap="none" normalizeH="0" baseline="0" dirty="0">
              <a:ln>
                <a:noFill/>
              </a:ln>
              <a:effectLst/>
              <a:latin typeface="+mn-lt"/>
            </a:endParaRPr>
          </a:p>
        </p:txBody>
      </p:sp>
      <p:sp>
        <p:nvSpPr>
          <p:cNvPr id="53" name="CasellaDiTesto 52">
            <a:extLst>
              <a:ext uri="{FF2B5EF4-FFF2-40B4-BE49-F238E27FC236}">
                <a16:creationId xmlns:a16="http://schemas.microsoft.com/office/drawing/2014/main" id="{AE085FD4-DF4D-4450-88B7-19042B04F739}"/>
              </a:ext>
            </a:extLst>
          </p:cNvPr>
          <p:cNvSpPr txBox="1"/>
          <p:nvPr/>
        </p:nvSpPr>
        <p:spPr>
          <a:xfrm>
            <a:off x="594360" y="5954047"/>
            <a:ext cx="11365299" cy="523220"/>
          </a:xfrm>
          <a:prstGeom prst="rect">
            <a:avLst/>
          </a:prstGeom>
          <a:noFill/>
        </p:spPr>
        <p:txBody>
          <a:bodyPr wrap="square">
            <a:spAutoFit/>
          </a:bodyPr>
          <a:lstStyle/>
          <a:p>
            <a:r>
              <a:rPr lang="it-IT" sz="1400" b="1" i="1" kern="150" dirty="0">
                <a:solidFill>
                  <a:srgbClr val="C00000"/>
                </a:solidFill>
                <a:effectLst/>
                <a:latin typeface="Calibri" panose="020F0502020204030204" pitchFamily="34" charset="0"/>
                <a:ea typeface="Times New Roman" panose="02020603050405020304" pitchFamily="18" charset="0"/>
              </a:rPr>
              <a:t>NOTA BENE: I titoli di studio conseguiti all'estero sono validi, ai fini dell'accesso, solo se siano stati dichiarati equipollenti o se sia stata presentata istanza di </a:t>
            </a:r>
            <a:r>
              <a:rPr lang="it-IT" sz="1400" b="1" i="1" kern="150" dirty="0">
                <a:solidFill>
                  <a:srgbClr val="C00000"/>
                </a:solidFill>
                <a:latin typeface="Calibri" panose="020F0502020204030204" pitchFamily="34" charset="0"/>
                <a:ea typeface="Times New Roman" panose="02020603050405020304" pitchFamily="18" charset="0"/>
              </a:rPr>
              <a:t> </a:t>
            </a:r>
            <a:r>
              <a:rPr lang="it-IT" sz="1400" b="1" i="1" kern="150" dirty="0">
                <a:solidFill>
                  <a:srgbClr val="C00000"/>
                </a:solidFill>
                <a:effectLst/>
                <a:latin typeface="Calibri" panose="020F0502020204030204" pitchFamily="34" charset="0"/>
                <a:ea typeface="Times New Roman" panose="02020603050405020304" pitchFamily="18" charset="0"/>
              </a:rPr>
              <a:t>riconoscimento entro il termine di scadenza di presentazione della domanda</a:t>
            </a:r>
            <a:r>
              <a:rPr lang="it-IT" sz="1050" b="1" i="1" kern="150" dirty="0">
                <a:solidFill>
                  <a:srgbClr val="C00000"/>
                </a:solidFill>
                <a:effectLst/>
                <a:latin typeface="Calibri" panose="020F0502020204030204" pitchFamily="34" charset="0"/>
                <a:ea typeface="Times New Roman" panose="02020603050405020304" pitchFamily="18" charset="0"/>
              </a:rPr>
              <a:t>.</a:t>
            </a:r>
            <a:endParaRPr lang="it-IT" sz="2800" b="1" dirty="0"/>
          </a:p>
        </p:txBody>
      </p:sp>
      <p:pic>
        <p:nvPicPr>
          <p:cNvPr id="54" name="Immagine 53">
            <a:extLst>
              <a:ext uri="{FF2B5EF4-FFF2-40B4-BE49-F238E27FC236}">
                <a16:creationId xmlns:a16="http://schemas.microsoft.com/office/drawing/2014/main" id="{BA7E6185-C229-4120-B484-6AC54CD8D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992" y="1302738"/>
            <a:ext cx="3088360" cy="916427"/>
          </a:xfrm>
          <a:prstGeom prst="rect">
            <a:avLst/>
          </a:prstGeom>
        </p:spPr>
      </p:pic>
      <p:sp>
        <p:nvSpPr>
          <p:cNvPr id="3" name="Segnaposto numero diapositiva 2">
            <a:extLst>
              <a:ext uri="{FF2B5EF4-FFF2-40B4-BE49-F238E27FC236}">
                <a16:creationId xmlns:a16="http://schemas.microsoft.com/office/drawing/2014/main" id="{7FE9543D-635C-4A0B-832F-437C6C9BCDB4}"/>
              </a:ext>
            </a:extLst>
          </p:cNvPr>
          <p:cNvSpPr>
            <a:spLocks noGrp="1"/>
          </p:cNvSpPr>
          <p:nvPr>
            <p:ph type="sldNum" sz="quarter" idx="12"/>
          </p:nvPr>
        </p:nvSpPr>
        <p:spPr/>
        <p:txBody>
          <a:bodyPr/>
          <a:lstStyle/>
          <a:p>
            <a:fld id="{63B71808-55B8-406B-8BCE-4EDE9167064E}" type="slidenum">
              <a:rPr lang="it-IT" smtClean="0"/>
              <a:pPr/>
              <a:t>6</a:t>
            </a:fld>
            <a:endParaRPr lang="it-IT" dirty="0"/>
          </a:p>
        </p:txBody>
      </p:sp>
    </p:spTree>
    <p:extLst>
      <p:ext uri="{BB962C8B-B14F-4D97-AF65-F5344CB8AC3E}">
        <p14:creationId xmlns:p14="http://schemas.microsoft.com/office/powerpoint/2010/main" val="232134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48516500-3A20-4B65-86D7-9A1787CF7A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23" name="Rectangle 64">
              <a:extLst>
                <a:ext uri="{FF2B5EF4-FFF2-40B4-BE49-F238E27FC236}">
                  <a16:creationId xmlns:a16="http://schemas.microsoft.com/office/drawing/2014/main" id="{90290427-06D6-44CE-95F4-D16AA148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6">
              <a:extLst>
                <a:ext uri="{FF2B5EF4-FFF2-40B4-BE49-F238E27FC236}">
                  <a16:creationId xmlns:a16="http://schemas.microsoft.com/office/drawing/2014/main" id="{FBB4CF93-E59C-4B97-A471-48DB32C9B9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4">
              <a:extLst>
                <a:ext uri="{FF2B5EF4-FFF2-40B4-BE49-F238E27FC236}">
                  <a16:creationId xmlns:a16="http://schemas.microsoft.com/office/drawing/2014/main" id="{E66781A3-22AB-4F29-BD92-137E6649A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6">
              <a:extLst>
                <a:ext uri="{FF2B5EF4-FFF2-40B4-BE49-F238E27FC236}">
                  <a16:creationId xmlns:a16="http://schemas.microsoft.com/office/drawing/2014/main" id="{926399FA-11CC-4D97-929D-3590D9066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4">
              <a:extLst>
                <a:ext uri="{FF2B5EF4-FFF2-40B4-BE49-F238E27FC236}">
                  <a16:creationId xmlns:a16="http://schemas.microsoft.com/office/drawing/2014/main" id="{974E7815-9A65-4B17-89D4-5601E1639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66">
              <a:extLst>
                <a:ext uri="{FF2B5EF4-FFF2-40B4-BE49-F238E27FC236}">
                  <a16:creationId xmlns:a16="http://schemas.microsoft.com/office/drawing/2014/main" id="{F9645434-9A24-4026-B416-D41DE4375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64">
              <a:extLst>
                <a:ext uri="{FF2B5EF4-FFF2-40B4-BE49-F238E27FC236}">
                  <a16:creationId xmlns:a16="http://schemas.microsoft.com/office/drawing/2014/main" id="{1FAFC277-65DB-4516-864B-8ABB02669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66">
              <a:extLst>
                <a:ext uri="{FF2B5EF4-FFF2-40B4-BE49-F238E27FC236}">
                  <a16:creationId xmlns:a16="http://schemas.microsoft.com/office/drawing/2014/main" id="{36B50850-FAF2-4DC2-A903-A1BE6DB4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64">
              <a:extLst>
                <a:ext uri="{FF2B5EF4-FFF2-40B4-BE49-F238E27FC236}">
                  <a16:creationId xmlns:a16="http://schemas.microsoft.com/office/drawing/2014/main" id="{7326696D-426A-4001-93A4-7F0597AE3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66">
              <a:extLst>
                <a:ext uri="{FF2B5EF4-FFF2-40B4-BE49-F238E27FC236}">
                  <a16:creationId xmlns:a16="http://schemas.microsoft.com/office/drawing/2014/main" id="{60ECCBAD-DBFC-4E68-B3A5-541482B15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B7C8EAEE-83BD-40D4-B8F1-B2195823F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1526D1A6-0E84-49CE-BCEC-3403B4668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4">
              <a:extLst>
                <a:ext uri="{FF2B5EF4-FFF2-40B4-BE49-F238E27FC236}">
                  <a16:creationId xmlns:a16="http://schemas.microsoft.com/office/drawing/2014/main" id="{3BDC856E-16E2-4081-BA6C-20D1363A4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143D871B-9752-4BAE-9E75-E704D9C17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4">
              <a:extLst>
                <a:ext uri="{FF2B5EF4-FFF2-40B4-BE49-F238E27FC236}">
                  <a16:creationId xmlns:a16="http://schemas.microsoft.com/office/drawing/2014/main" id="{6C5F2CE5-238E-4726-92FD-6F08D77FC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6">
              <a:extLst>
                <a:ext uri="{FF2B5EF4-FFF2-40B4-BE49-F238E27FC236}">
                  <a16:creationId xmlns:a16="http://schemas.microsoft.com/office/drawing/2014/main" id="{F5023D26-4C06-46BB-8596-1B7F4CE75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4">
              <a:extLst>
                <a:ext uri="{FF2B5EF4-FFF2-40B4-BE49-F238E27FC236}">
                  <a16:creationId xmlns:a16="http://schemas.microsoft.com/office/drawing/2014/main" id="{7213EC5F-30FE-4E4A-B201-3F75C0B49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6">
              <a:extLst>
                <a:ext uri="{FF2B5EF4-FFF2-40B4-BE49-F238E27FC236}">
                  <a16:creationId xmlns:a16="http://schemas.microsoft.com/office/drawing/2014/main" id="{8025802C-0019-4042-A8C9-550E27BDD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64">
              <a:extLst>
                <a:ext uri="{FF2B5EF4-FFF2-40B4-BE49-F238E27FC236}">
                  <a16:creationId xmlns:a16="http://schemas.microsoft.com/office/drawing/2014/main" id="{8091751F-3314-4B8D-97E0-F828EFAC0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66">
              <a:extLst>
                <a:ext uri="{FF2B5EF4-FFF2-40B4-BE49-F238E27FC236}">
                  <a16:creationId xmlns:a16="http://schemas.microsoft.com/office/drawing/2014/main" id="{DCD09BA8-4D52-45D5-B1D1-BB7BF5C1A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518230" y="2753554"/>
            <a:ext cx="5191298" cy="314492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it-IT" b="1" i="1" u="none" strike="noStrike" kern="1200" cap="none" spc="0" normalizeH="0" baseline="0" noProof="0" dirty="0">
                <a:ln>
                  <a:noFill/>
                </a:ln>
                <a:solidFill>
                  <a:prstClr val="black"/>
                </a:solidFill>
                <a:effectLst/>
                <a:uLnTx/>
                <a:uFillTx/>
                <a:latin typeface="Calibri"/>
                <a:ea typeface="+mn-ea"/>
                <a:cs typeface="+mn-cs"/>
              </a:rPr>
              <a:t>GUARDAROBIERE</a:t>
            </a:r>
            <a:r>
              <a:rPr kumimoji="0" lang="en-US" altLang="it-IT" b="1" i="0" u="none" strike="noStrike" kern="1200" cap="none" spc="0" normalizeH="0" baseline="0" noProof="0" dirty="0">
                <a:ln>
                  <a:noFill/>
                </a:ln>
                <a:solidFill>
                  <a:prstClr val="black"/>
                </a:solidFill>
                <a:effectLst/>
                <a:uLnTx/>
                <a:uFillTx/>
                <a:latin typeface="Calibri"/>
                <a:ea typeface="+mn-ea"/>
                <a:cs typeface="+mn-cs"/>
              </a:rPr>
              <a:t>	</a:t>
            </a:r>
            <a:endParaRPr kumimoji="0" lang="en-US" altLang="it-IT"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90000"/>
              </a:lnSpc>
              <a:spcBef>
                <a:spcPct val="0"/>
              </a:spcBef>
              <a:spcAft>
                <a:spcPts val="600"/>
              </a:spcAft>
              <a:buClrTx/>
              <a:buSzTx/>
              <a:buFont typeface="Wingdings" panose="05000000000000000000" pitchFamily="2" charset="2"/>
              <a:buChar char="Ø"/>
              <a:tabLst/>
              <a:defRPr/>
            </a:pPr>
            <a:r>
              <a:rPr kumimoji="0" lang="en-US" altLang="it-IT" b="0" i="1" u="none" strike="noStrike" kern="1200" cap="none" spc="0" normalizeH="0" baseline="0" noProof="0" dirty="0">
                <a:ln>
                  <a:noFill/>
                </a:ln>
                <a:solidFill>
                  <a:prstClr val="black"/>
                </a:solidFill>
                <a:effectLst/>
                <a:uLnTx/>
                <a:uFillTx/>
                <a:latin typeface="Calibri"/>
                <a:ea typeface="+mn-ea"/>
                <a:cs typeface="+mn-cs"/>
              </a:rPr>
              <a:t>Diploma di </a:t>
            </a:r>
            <a:r>
              <a:rPr kumimoji="0" lang="it-IT" altLang="it-IT" b="0" i="1" u="none" strike="noStrike" kern="1200" cap="none" spc="0" normalizeH="0" baseline="0" dirty="0">
                <a:ln>
                  <a:noFill/>
                </a:ln>
                <a:solidFill>
                  <a:prstClr val="black"/>
                </a:solidFill>
                <a:effectLst/>
                <a:uLnTx/>
                <a:uFillTx/>
                <a:latin typeface="Calibri"/>
                <a:ea typeface="+mn-ea"/>
                <a:cs typeface="+mn-cs"/>
              </a:rPr>
              <a:t>qualifica</a:t>
            </a:r>
            <a:r>
              <a:rPr kumimoji="0" lang="en-US" altLang="it-IT" b="0" i="1" u="none" strike="noStrike" kern="1200" cap="none" spc="0" normalizeH="0" baseline="0" noProof="0" dirty="0">
                <a:ln>
                  <a:noFill/>
                </a:ln>
                <a:solidFill>
                  <a:prstClr val="black"/>
                </a:solidFill>
                <a:effectLst/>
                <a:uLnTx/>
                <a:uFillTx/>
                <a:latin typeface="Calibri"/>
                <a:ea typeface="+mn-ea"/>
                <a:cs typeface="+mn-cs"/>
              </a:rPr>
              <a:t> </a:t>
            </a:r>
            <a:r>
              <a:rPr kumimoji="0" lang="it-IT" altLang="it-IT" b="0" i="1" u="none" strike="noStrike" kern="1200" cap="none" spc="0" normalizeH="0" baseline="0" dirty="0">
                <a:ln>
                  <a:noFill/>
                </a:ln>
                <a:solidFill>
                  <a:prstClr val="black"/>
                </a:solidFill>
                <a:effectLst/>
                <a:uLnTx/>
                <a:uFillTx/>
                <a:latin typeface="Calibri"/>
                <a:ea typeface="+mn-ea"/>
                <a:cs typeface="+mn-cs"/>
              </a:rPr>
              <a:t>professionale</a:t>
            </a:r>
            <a:r>
              <a:rPr kumimoji="0" lang="en-US" altLang="it-IT" b="0" i="1" u="none" strike="noStrike" kern="1200" cap="none" spc="0" normalizeH="0" baseline="0" noProof="0" dirty="0">
                <a:ln>
                  <a:noFill/>
                </a:ln>
                <a:solidFill>
                  <a:prstClr val="black"/>
                </a:solidFill>
                <a:effectLst/>
                <a:uLnTx/>
                <a:uFillTx/>
                <a:latin typeface="Calibri"/>
                <a:ea typeface="+mn-ea"/>
                <a:cs typeface="+mn-cs"/>
              </a:rPr>
              <a:t> di operatore della </a:t>
            </a:r>
            <a:r>
              <a:rPr kumimoji="0" lang="en-US" altLang="it-IT" b="0" i="1" u="none" strike="noStrike" kern="1200" cap="none" spc="0" normalizeH="0" baseline="0" noProof="0" dirty="0" err="1">
                <a:ln>
                  <a:noFill/>
                </a:ln>
                <a:solidFill>
                  <a:prstClr val="black"/>
                </a:solidFill>
                <a:effectLst/>
                <a:uLnTx/>
                <a:uFillTx/>
                <a:latin typeface="Calibri"/>
                <a:ea typeface="+mn-ea"/>
                <a:cs typeface="+mn-cs"/>
              </a:rPr>
              <a:t>moda</a:t>
            </a:r>
            <a:r>
              <a:rPr kumimoji="0" lang="en-US" altLang="it-IT" b="0" i="1" u="none" strike="noStrike" kern="1200" cap="none" spc="0" normalizeH="0" baseline="0" noProof="0" dirty="0">
                <a:ln>
                  <a:noFill/>
                </a:ln>
                <a:solidFill>
                  <a:prstClr val="black"/>
                </a:solidFill>
                <a:effectLst/>
                <a:uLnTx/>
                <a:uFillTx/>
                <a:latin typeface="Calibri"/>
                <a:ea typeface="+mn-ea"/>
                <a:cs typeface="+mn-cs"/>
              </a:rPr>
              <a:t>.</a:t>
            </a:r>
          </a:p>
          <a:p>
            <a:pPr marL="216000" marR="0" lvl="0" indent="-2160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it-IT"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it-IT" b="1" i="1" u="none" strike="noStrike" kern="1200" cap="none" spc="0" normalizeH="0" baseline="0" noProof="0" dirty="0">
                <a:ln>
                  <a:noFill/>
                </a:ln>
                <a:solidFill>
                  <a:prstClr val="black"/>
                </a:solidFill>
                <a:effectLst/>
                <a:uLnTx/>
                <a:uFillTx/>
                <a:latin typeface="Calibri"/>
                <a:ea typeface="+mn-ea"/>
                <a:cs typeface="+mn-cs"/>
              </a:rPr>
              <a:t>ADDETTO ALLE AZIENDE AGRARIE</a:t>
            </a:r>
            <a:r>
              <a:rPr kumimoji="0" lang="en-US" altLang="it-IT" b="1" i="0" u="none" strike="noStrike" kern="1200" cap="none" spc="0" normalizeH="0" baseline="0" noProof="0" dirty="0">
                <a:ln>
                  <a:noFill/>
                </a:ln>
                <a:solidFill>
                  <a:prstClr val="black"/>
                </a:solidFill>
                <a:effectLst/>
                <a:uLnTx/>
                <a:uFillTx/>
                <a:latin typeface="Calibri"/>
                <a:ea typeface="+mn-ea"/>
                <a:cs typeface="+mn-cs"/>
              </a:rPr>
              <a:t>	</a:t>
            </a:r>
            <a:endParaRPr kumimoji="0" lang="en-US" altLang="it-IT"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90000"/>
              </a:lnSpc>
              <a:spcBef>
                <a:spcPct val="0"/>
              </a:spcBef>
              <a:spcAft>
                <a:spcPts val="600"/>
              </a:spcAft>
              <a:buClrTx/>
              <a:buSzTx/>
              <a:buFont typeface="Wingdings" panose="05000000000000000000" pitchFamily="2" charset="2"/>
              <a:buChar char="Ø"/>
              <a:tabLst/>
              <a:defRPr/>
            </a:pPr>
            <a:r>
              <a:rPr kumimoji="0" lang="it-IT" altLang="it-IT" b="0" i="1" u="none" strike="noStrike" kern="1200" cap="none" spc="0" normalizeH="0" baseline="0" noProof="0" dirty="0">
                <a:ln>
                  <a:noFill/>
                </a:ln>
                <a:solidFill>
                  <a:prstClr val="black"/>
                </a:solidFill>
                <a:effectLst/>
                <a:uLnTx/>
                <a:uFillTx/>
                <a:latin typeface="Calibri"/>
                <a:ea typeface="+mn-ea"/>
                <a:cs typeface="+mn-cs"/>
              </a:rPr>
              <a:t>Diploma di qualifica professionale di:    </a:t>
            </a:r>
          </a:p>
          <a:p>
            <a:pPr marL="742950" lvl="1" indent="-285750" eaLnBrk="1" hangingPunct="1">
              <a:lnSpc>
                <a:spcPct val="90000"/>
              </a:lnSpc>
              <a:spcAft>
                <a:spcPts val="600"/>
              </a:spcAft>
              <a:buFont typeface="Wingdings" panose="05000000000000000000" pitchFamily="2" charset="2"/>
              <a:buChar char="ü"/>
              <a:defRPr/>
            </a:pPr>
            <a:r>
              <a:rPr kumimoji="0" lang="it-IT" altLang="it-IT" b="0" i="1" u="none" strike="noStrike" kern="1200" cap="none" spc="0" normalizeH="0" baseline="0" noProof="0" dirty="0">
                <a:ln>
                  <a:noFill/>
                </a:ln>
                <a:solidFill>
                  <a:prstClr val="black"/>
                </a:solidFill>
                <a:effectLst/>
                <a:uLnTx/>
                <a:uFillTx/>
                <a:latin typeface="Calibri"/>
                <a:ea typeface="+mn-ea"/>
                <a:cs typeface="+mn-cs"/>
              </a:rPr>
              <a:t>operatore agrituristico;</a:t>
            </a:r>
          </a:p>
          <a:p>
            <a:pPr marL="742950" lvl="1" indent="-285750" eaLnBrk="1" hangingPunct="1">
              <a:lnSpc>
                <a:spcPct val="90000"/>
              </a:lnSpc>
              <a:spcAft>
                <a:spcPts val="600"/>
              </a:spcAft>
              <a:buFont typeface="Wingdings" panose="05000000000000000000" pitchFamily="2" charset="2"/>
              <a:buChar char="ü"/>
              <a:defRPr/>
            </a:pPr>
            <a:r>
              <a:rPr kumimoji="0" lang="it-IT" altLang="it-IT" b="0" i="1" u="none" strike="noStrike" kern="1200" cap="none" spc="0" normalizeH="0" baseline="0" noProof="0" dirty="0">
                <a:ln>
                  <a:noFill/>
                </a:ln>
                <a:solidFill>
                  <a:prstClr val="black"/>
                </a:solidFill>
                <a:effectLst/>
                <a:uLnTx/>
                <a:uFillTx/>
                <a:latin typeface="Calibri"/>
                <a:ea typeface="+mn-ea"/>
                <a:cs typeface="+mn-cs"/>
              </a:rPr>
              <a:t>operatore agro-industriale;</a:t>
            </a:r>
          </a:p>
          <a:p>
            <a:pPr marL="742950" lvl="1" indent="-285750" eaLnBrk="1" hangingPunct="1">
              <a:lnSpc>
                <a:spcPct val="90000"/>
              </a:lnSpc>
              <a:spcAft>
                <a:spcPts val="600"/>
              </a:spcAft>
              <a:buFont typeface="Wingdings" panose="05000000000000000000" pitchFamily="2" charset="2"/>
              <a:buChar char="ü"/>
              <a:defRPr/>
            </a:pPr>
            <a:r>
              <a:rPr kumimoji="0" lang="it-IT" altLang="it-IT" b="0" i="1" u="none" strike="noStrike" kern="1200" cap="none" spc="0" normalizeH="0" baseline="0" noProof="0" dirty="0">
                <a:ln>
                  <a:noFill/>
                </a:ln>
                <a:solidFill>
                  <a:prstClr val="black"/>
                </a:solidFill>
                <a:effectLst/>
                <a:uLnTx/>
                <a:uFillTx/>
                <a:latin typeface="Calibri"/>
                <a:ea typeface="+mn-ea"/>
                <a:cs typeface="+mn-cs"/>
              </a:rPr>
              <a:t>operatore agro-ambientale.</a:t>
            </a:r>
          </a:p>
        </p:txBody>
      </p:sp>
      <p:sp>
        <p:nvSpPr>
          <p:cNvPr id="44" name="Rectangle 43">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egnaposto piè di pagina 3"/>
          <p:cNvSpPr>
            <a:spLocks noGrp="1"/>
          </p:cNvSpPr>
          <p:nvPr>
            <p:ph type="ftr" sz="quarter" idx="11"/>
          </p:nvPr>
        </p:nvSpPr>
        <p:spPr>
          <a:xfrm>
            <a:off x="4038600" y="6492875"/>
            <a:ext cx="4114800" cy="365125"/>
          </a:xfrm>
        </p:spPr>
        <p:txBody>
          <a:bodyPr vert="horz" lIns="91440" tIns="45720" rIns="91440" bIns="45720" rtlCol="0" anchor="ctr">
            <a:normAutofit/>
          </a:bodyPr>
          <a:lstStyle/>
          <a:p>
            <a:pPr>
              <a:spcAft>
                <a:spcPts val="600"/>
              </a:spcAft>
            </a:pPr>
            <a:r>
              <a:rPr lang="en-US" kern="1200" dirty="0">
                <a:solidFill>
                  <a:schemeClr val="bg1"/>
                </a:solidFill>
                <a:latin typeface="+mn-lt"/>
                <a:ea typeface="+mn-ea"/>
                <a:cs typeface="+mn-cs"/>
              </a:rPr>
              <a:t>UIL Scuola - uilscuola@uilscuola.it</a:t>
            </a:r>
          </a:p>
        </p:txBody>
      </p:sp>
      <p:sp>
        <p:nvSpPr>
          <p:cNvPr id="49" name="Rectangle 8">
            <a:extLst>
              <a:ext uri="{FF2B5EF4-FFF2-40B4-BE49-F238E27FC236}">
                <a16:creationId xmlns:a16="http://schemas.microsoft.com/office/drawing/2014/main" id="{72682B30-D574-4BDC-A2FC-EB16375A824A}"/>
              </a:ext>
            </a:extLst>
          </p:cNvPr>
          <p:cNvSpPr>
            <a:spLocks noChangeArrowheads="1"/>
          </p:cNvSpPr>
          <p:nvPr/>
        </p:nvSpPr>
        <p:spPr bwMode="auto">
          <a:xfrm>
            <a:off x="4755296" y="3229582"/>
            <a:ext cx="5191298" cy="31921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it-IT" sz="700" b="0" i="0" u="none" strike="noStrike" cap="none" normalizeH="0" baseline="0" dirty="0">
              <a:ln>
                <a:noFill/>
              </a:ln>
              <a:effectLst/>
              <a:latin typeface="+mn-lt"/>
            </a:endParaRPr>
          </a:p>
        </p:txBody>
      </p:sp>
      <p:sp>
        <p:nvSpPr>
          <p:cNvPr id="50" name="Rectangle 8">
            <a:extLst>
              <a:ext uri="{FF2B5EF4-FFF2-40B4-BE49-F238E27FC236}">
                <a16:creationId xmlns:a16="http://schemas.microsoft.com/office/drawing/2014/main" id="{AFF834F5-AB1E-44FC-B469-E944927F0E98}"/>
              </a:ext>
            </a:extLst>
          </p:cNvPr>
          <p:cNvSpPr>
            <a:spLocks noChangeArrowheads="1"/>
          </p:cNvSpPr>
          <p:nvPr/>
        </p:nvSpPr>
        <p:spPr bwMode="auto">
          <a:xfrm>
            <a:off x="6482473" y="2879933"/>
            <a:ext cx="5191298" cy="33357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ts val="1200"/>
              </a:spcAft>
              <a:buClrTx/>
              <a:buSzTx/>
              <a:buFontTx/>
              <a:buNone/>
              <a:tabLst/>
              <a:defRPr/>
            </a:pPr>
            <a:r>
              <a:rPr kumimoji="0" lang="it-IT" altLang="it-IT" b="1" i="1" u="none" strike="noStrike" kern="1200" cap="none" spc="0" normalizeH="0" baseline="0" dirty="0">
                <a:ln>
                  <a:noFill/>
                </a:ln>
                <a:solidFill>
                  <a:prstClr val="black"/>
                </a:solidFill>
                <a:effectLst/>
                <a:uLnTx/>
                <a:uFillTx/>
                <a:latin typeface="Calibri"/>
                <a:ea typeface="+mn-ea"/>
                <a:cs typeface="+mn-cs"/>
              </a:rPr>
              <a:t>COLLABORATORE SCOLASTICO	</a:t>
            </a:r>
          </a:p>
          <a:p>
            <a:pPr marL="285750" marR="0" lvl="0" indent="-285750" algn="l" defTabSz="914400" rtl="0" eaLnBrk="1" fontAlgn="base" latinLnBrk="0" hangingPunct="1">
              <a:lnSpc>
                <a:spcPct val="90000"/>
              </a:lnSpc>
              <a:spcBef>
                <a:spcPct val="0"/>
              </a:spcBef>
              <a:spcAft>
                <a:spcPts val="1200"/>
              </a:spcAft>
              <a:buClrTx/>
              <a:buSzTx/>
              <a:buFont typeface="Wingdings" panose="05000000000000000000" pitchFamily="2" charset="2"/>
              <a:buChar char="Ø"/>
              <a:tabLst/>
              <a:defRPr/>
            </a:pPr>
            <a:r>
              <a:rPr kumimoji="0" lang="it-IT" altLang="it-IT" i="1" u="none" strike="noStrike" kern="1200" cap="none" spc="0" normalizeH="0" baseline="0" dirty="0">
                <a:ln>
                  <a:noFill/>
                </a:ln>
                <a:solidFill>
                  <a:prstClr val="black"/>
                </a:solidFill>
                <a:effectLst/>
                <a:uLnTx/>
                <a:uFillTx/>
                <a:latin typeface="Calibri"/>
                <a:ea typeface="+mn-ea"/>
                <a:cs typeface="+mn-cs"/>
              </a:rPr>
              <a:t>Diploma di qualifica triennale rilasciato da un istituto professionale;</a:t>
            </a:r>
          </a:p>
          <a:p>
            <a:pPr marL="285750" marR="0" lvl="0" indent="-285750" algn="l" defTabSz="914400" rtl="0" eaLnBrk="1" fontAlgn="base" latinLnBrk="0" hangingPunct="1">
              <a:lnSpc>
                <a:spcPct val="90000"/>
              </a:lnSpc>
              <a:spcBef>
                <a:spcPct val="0"/>
              </a:spcBef>
              <a:spcAft>
                <a:spcPts val="1200"/>
              </a:spcAft>
              <a:buClrTx/>
              <a:buSzTx/>
              <a:buFont typeface="Wingdings" panose="05000000000000000000" pitchFamily="2" charset="2"/>
              <a:buChar char="Ø"/>
              <a:tabLst/>
              <a:defRPr/>
            </a:pPr>
            <a:r>
              <a:rPr kumimoji="0" lang="it-IT" altLang="it-IT" i="1" u="none" strike="noStrike" kern="1200" cap="none" spc="0" normalizeH="0" baseline="0" dirty="0">
                <a:ln>
                  <a:noFill/>
                </a:ln>
                <a:solidFill>
                  <a:prstClr val="black"/>
                </a:solidFill>
                <a:effectLst/>
                <a:uLnTx/>
                <a:uFillTx/>
                <a:latin typeface="Calibri"/>
                <a:ea typeface="+mn-ea"/>
                <a:cs typeface="+mn-cs"/>
              </a:rPr>
              <a:t>Diploma di maestro d’arte;</a:t>
            </a:r>
          </a:p>
          <a:p>
            <a:pPr marL="285750" marR="0" lvl="0" indent="-285750" algn="l" defTabSz="914400" rtl="0" eaLnBrk="1" fontAlgn="base" latinLnBrk="0" hangingPunct="1">
              <a:lnSpc>
                <a:spcPct val="90000"/>
              </a:lnSpc>
              <a:spcBef>
                <a:spcPct val="0"/>
              </a:spcBef>
              <a:spcAft>
                <a:spcPts val="1200"/>
              </a:spcAft>
              <a:buClrTx/>
              <a:buSzTx/>
              <a:buFont typeface="Wingdings" panose="05000000000000000000" pitchFamily="2" charset="2"/>
              <a:buChar char="Ø"/>
              <a:tabLst/>
              <a:defRPr/>
            </a:pPr>
            <a:r>
              <a:rPr kumimoji="0" lang="it-IT" altLang="it-IT" i="1" u="none" strike="noStrike" kern="1200" cap="none" spc="0" normalizeH="0" baseline="0" dirty="0">
                <a:ln>
                  <a:noFill/>
                </a:ln>
                <a:solidFill>
                  <a:prstClr val="black"/>
                </a:solidFill>
                <a:effectLst/>
                <a:uLnTx/>
                <a:uFillTx/>
                <a:latin typeface="Calibri"/>
                <a:ea typeface="+mn-ea"/>
                <a:cs typeface="+mn-cs"/>
              </a:rPr>
              <a:t>Diploma di scuola magistrale per l’infanzia;</a:t>
            </a:r>
          </a:p>
          <a:p>
            <a:pPr marL="285750" marR="0" lvl="0" indent="-285750" algn="l" defTabSz="914400" rtl="0" eaLnBrk="1" fontAlgn="base" latinLnBrk="0" hangingPunct="1">
              <a:lnSpc>
                <a:spcPct val="90000"/>
              </a:lnSpc>
              <a:spcBef>
                <a:spcPct val="0"/>
              </a:spcBef>
              <a:spcAft>
                <a:spcPts val="1200"/>
              </a:spcAft>
              <a:buClrTx/>
              <a:buSzTx/>
              <a:buFont typeface="Wingdings" panose="05000000000000000000" pitchFamily="2" charset="2"/>
              <a:buChar char="Ø"/>
              <a:tabLst/>
              <a:defRPr/>
            </a:pPr>
            <a:r>
              <a:rPr kumimoji="0" lang="it-IT" altLang="it-IT" i="1" u="none" strike="noStrike" kern="1200" cap="none" spc="0" normalizeH="0" baseline="0" dirty="0">
                <a:ln>
                  <a:noFill/>
                </a:ln>
                <a:solidFill>
                  <a:prstClr val="black"/>
                </a:solidFill>
                <a:effectLst/>
                <a:uLnTx/>
                <a:uFillTx/>
                <a:latin typeface="Calibri"/>
                <a:ea typeface="+mn-ea"/>
                <a:cs typeface="+mn-cs"/>
              </a:rPr>
              <a:t>Qualsiasi diploma di maturità;</a:t>
            </a:r>
          </a:p>
          <a:p>
            <a:pPr marL="285750" marR="0" lvl="0" indent="-285750" algn="l" defTabSz="914400" rtl="0" eaLnBrk="1" fontAlgn="base" latinLnBrk="0" hangingPunct="1">
              <a:lnSpc>
                <a:spcPct val="90000"/>
              </a:lnSpc>
              <a:spcBef>
                <a:spcPct val="0"/>
              </a:spcBef>
              <a:spcAft>
                <a:spcPts val="1200"/>
              </a:spcAft>
              <a:buClrTx/>
              <a:buSzTx/>
              <a:buFont typeface="Wingdings" panose="05000000000000000000" pitchFamily="2" charset="2"/>
              <a:buChar char="Ø"/>
              <a:tabLst/>
              <a:defRPr/>
            </a:pPr>
            <a:r>
              <a:rPr kumimoji="0" lang="it-IT" altLang="it-IT" i="1" u="none" strike="noStrike" kern="1200" cap="none" spc="0" normalizeH="0" baseline="0" dirty="0">
                <a:ln>
                  <a:noFill/>
                </a:ln>
                <a:solidFill>
                  <a:prstClr val="black"/>
                </a:solidFill>
                <a:effectLst/>
                <a:uLnTx/>
                <a:uFillTx/>
                <a:latin typeface="Calibri"/>
                <a:ea typeface="+mn-ea"/>
                <a:cs typeface="+mn-cs"/>
              </a:rPr>
              <a:t>Attestati e/o diplomi di qualifica professionale, entrambi di durata triennale, rilasciati riconosciuti dalle Regioni</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it-IT" sz="700" b="0" i="0" u="none" strike="noStrike" cap="none" normalizeH="0" baseline="0" dirty="0">
              <a:ln>
                <a:noFill/>
              </a:ln>
              <a:effectLst/>
              <a:latin typeface="+mn-lt"/>
            </a:endParaRPr>
          </a:p>
        </p:txBody>
      </p:sp>
      <p:sp>
        <p:nvSpPr>
          <p:cNvPr id="53" name="CasellaDiTesto 52">
            <a:extLst>
              <a:ext uri="{FF2B5EF4-FFF2-40B4-BE49-F238E27FC236}">
                <a16:creationId xmlns:a16="http://schemas.microsoft.com/office/drawing/2014/main" id="{AE085FD4-DF4D-4450-88B7-19042B04F739}"/>
              </a:ext>
            </a:extLst>
          </p:cNvPr>
          <p:cNvSpPr txBox="1"/>
          <p:nvPr/>
        </p:nvSpPr>
        <p:spPr>
          <a:xfrm>
            <a:off x="594360" y="5954047"/>
            <a:ext cx="11365299" cy="523220"/>
          </a:xfrm>
          <a:prstGeom prst="rect">
            <a:avLst/>
          </a:prstGeom>
          <a:noFill/>
        </p:spPr>
        <p:txBody>
          <a:bodyPr wrap="square">
            <a:spAutoFit/>
          </a:bodyPr>
          <a:lstStyle/>
          <a:p>
            <a:r>
              <a:rPr lang="it-IT" sz="1400" b="1" i="1" kern="150" dirty="0">
                <a:solidFill>
                  <a:srgbClr val="C00000"/>
                </a:solidFill>
                <a:effectLst/>
                <a:latin typeface="Calibri" panose="020F0502020204030204" pitchFamily="34" charset="0"/>
                <a:ea typeface="Times New Roman" panose="02020603050405020304" pitchFamily="18" charset="0"/>
              </a:rPr>
              <a:t>NOTA BENE: I titoli di studio conseguiti all'estero sono validi, ai fini dell'accesso, solo se siano stati dichiarati equipollenti o se sia stata presentata istanza di </a:t>
            </a:r>
            <a:r>
              <a:rPr lang="it-IT" sz="1400" b="1" i="1" kern="150" dirty="0">
                <a:solidFill>
                  <a:srgbClr val="C00000"/>
                </a:solidFill>
                <a:latin typeface="Calibri" panose="020F0502020204030204" pitchFamily="34" charset="0"/>
                <a:ea typeface="Times New Roman" panose="02020603050405020304" pitchFamily="18" charset="0"/>
              </a:rPr>
              <a:t> </a:t>
            </a:r>
            <a:r>
              <a:rPr lang="it-IT" sz="1400" b="1" i="1" kern="150" dirty="0">
                <a:solidFill>
                  <a:srgbClr val="C00000"/>
                </a:solidFill>
                <a:effectLst/>
                <a:latin typeface="Calibri" panose="020F0502020204030204" pitchFamily="34" charset="0"/>
                <a:ea typeface="Times New Roman" panose="02020603050405020304" pitchFamily="18" charset="0"/>
              </a:rPr>
              <a:t>riconoscimento entro il termine di scadenza di presentazione della domanda</a:t>
            </a:r>
            <a:r>
              <a:rPr lang="it-IT" sz="1050" b="1" i="1" kern="150" dirty="0">
                <a:solidFill>
                  <a:srgbClr val="C00000"/>
                </a:solidFill>
                <a:effectLst/>
                <a:latin typeface="Calibri" panose="020F0502020204030204" pitchFamily="34" charset="0"/>
                <a:ea typeface="Times New Roman" panose="02020603050405020304" pitchFamily="18" charset="0"/>
              </a:rPr>
              <a:t>.</a:t>
            </a:r>
            <a:endParaRPr lang="it-IT" sz="2800" b="1" dirty="0"/>
          </a:p>
        </p:txBody>
      </p:sp>
      <p:pic>
        <p:nvPicPr>
          <p:cNvPr id="54" name="Immagine 53">
            <a:extLst>
              <a:ext uri="{FF2B5EF4-FFF2-40B4-BE49-F238E27FC236}">
                <a16:creationId xmlns:a16="http://schemas.microsoft.com/office/drawing/2014/main" id="{BA7E6185-C229-4120-B484-6AC54CD8D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992" y="1302738"/>
            <a:ext cx="3088360" cy="916427"/>
          </a:xfrm>
          <a:prstGeom prst="rect">
            <a:avLst/>
          </a:prstGeom>
        </p:spPr>
      </p:pic>
      <p:sp>
        <p:nvSpPr>
          <p:cNvPr id="51" name="Rectangle 1">
            <a:extLst>
              <a:ext uri="{FF2B5EF4-FFF2-40B4-BE49-F238E27FC236}">
                <a16:creationId xmlns:a16="http://schemas.microsoft.com/office/drawing/2014/main" id="{CEEAAAB2-A521-4B27-9E20-716C93D05EC5}"/>
              </a:ext>
            </a:extLst>
          </p:cNvPr>
          <p:cNvSpPr>
            <a:spLocks noChangeArrowheads="1"/>
          </p:cNvSpPr>
          <p:nvPr/>
        </p:nvSpPr>
        <p:spPr bwMode="auto">
          <a:xfrm>
            <a:off x="594360" y="687479"/>
            <a:ext cx="6477000" cy="10216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cap="none" normalizeH="0" baseline="0" dirty="0">
                <a:ln>
                  <a:noFill/>
                </a:ln>
                <a:effectLst/>
                <a:latin typeface="Garamond" panose="02020404030301010803" pitchFamily="18" charset="0"/>
                <a:ea typeface="+mj-ea"/>
                <a:cs typeface="+mj-cs"/>
              </a:rPr>
              <a:t>TITOLI DI STUDIO PER L'ACCESSO </a:t>
            </a:r>
          </a:p>
          <a:p>
            <a:pPr marL="0" marR="0" lvl="0" indent="0" fontAlgn="base">
              <a:lnSpc>
                <a:spcPct val="90000"/>
              </a:lnSpc>
              <a:spcBef>
                <a:spcPct val="0"/>
              </a:spcBef>
              <a:spcAft>
                <a:spcPts val="600"/>
              </a:spcAft>
              <a:buClrTx/>
              <a:buSzTx/>
              <a:tabLst/>
            </a:pPr>
            <a:r>
              <a:rPr kumimoji="0" lang="en-US" altLang="it-IT" sz="2800" b="1" i="0" u="none" strike="noStrike" cap="none" normalizeH="0" baseline="0" dirty="0">
                <a:ln>
                  <a:noFill/>
                </a:ln>
                <a:effectLst/>
                <a:latin typeface="Garamond" panose="02020404030301010803" pitchFamily="18" charset="0"/>
                <a:ea typeface="+mj-ea"/>
                <a:cs typeface="+mj-cs"/>
              </a:rPr>
              <a:t>AI PROFILI PROFESSIONALI</a:t>
            </a:r>
          </a:p>
        </p:txBody>
      </p:sp>
      <p:sp>
        <p:nvSpPr>
          <p:cNvPr id="2" name="Segnaposto numero diapositiva 1">
            <a:extLst>
              <a:ext uri="{FF2B5EF4-FFF2-40B4-BE49-F238E27FC236}">
                <a16:creationId xmlns:a16="http://schemas.microsoft.com/office/drawing/2014/main" id="{97B07BCE-69F1-44C4-AD23-6592E00BFB60}"/>
              </a:ext>
            </a:extLst>
          </p:cNvPr>
          <p:cNvSpPr>
            <a:spLocks noGrp="1"/>
          </p:cNvSpPr>
          <p:nvPr>
            <p:ph type="sldNum" sz="quarter" idx="12"/>
          </p:nvPr>
        </p:nvSpPr>
        <p:spPr/>
        <p:txBody>
          <a:bodyPr/>
          <a:lstStyle/>
          <a:p>
            <a:fld id="{63B71808-55B8-406B-8BCE-4EDE9167064E}" type="slidenum">
              <a:rPr lang="it-IT" smtClean="0"/>
              <a:pPr/>
              <a:t>7</a:t>
            </a:fld>
            <a:endParaRPr lang="it-IT" dirty="0"/>
          </a:p>
        </p:txBody>
      </p:sp>
    </p:spTree>
    <p:extLst>
      <p:ext uri="{BB962C8B-B14F-4D97-AF65-F5344CB8AC3E}">
        <p14:creationId xmlns:p14="http://schemas.microsoft.com/office/powerpoint/2010/main" val="52100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594360" y="2358914"/>
            <a:ext cx="8369127" cy="36316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spcBef>
                <a:spcPts val="600"/>
              </a:spcBef>
              <a:spcAft>
                <a:spcPts val="600"/>
              </a:spcAft>
              <a:buClrTx/>
              <a:buSzTx/>
              <a:tabLst/>
            </a:pPr>
            <a:r>
              <a:rPr kumimoji="0" lang="it-IT" altLang="it-IT" sz="1400" b="1" i="1" u="none" strike="noStrike" cap="none" normalizeH="0" baseline="0" dirty="0">
                <a:ln>
                  <a:noFill/>
                </a:ln>
                <a:effectLst/>
                <a:latin typeface="+mn-lt"/>
              </a:rPr>
              <a:t>ASPIRANTI INSERITI NEL </a:t>
            </a:r>
            <a:r>
              <a:rPr lang="it-IT" altLang="it-IT" sz="1400" b="1" i="1" dirty="0">
                <a:latin typeface="+mn-lt"/>
              </a:rPr>
              <a:t>PRECEDENTE TRIENNIO</a:t>
            </a:r>
            <a:endParaRPr lang="it-IT" altLang="it-IT" sz="1200" i="1" dirty="0">
              <a:latin typeface="+mn-lt"/>
            </a:endParaRPr>
          </a:p>
          <a:p>
            <a:pPr marR="0" lvl="0" eaLnBrk="1" fontAlgn="base" hangingPunct="1">
              <a:spcBef>
                <a:spcPts val="600"/>
              </a:spcBef>
              <a:spcAft>
                <a:spcPts val="1800"/>
              </a:spcAft>
              <a:buClrTx/>
              <a:buSzTx/>
              <a:tabLst/>
            </a:pPr>
            <a:r>
              <a:rPr lang="it-IT" altLang="it-IT" sz="1400" i="1" dirty="0">
                <a:latin typeface="+mn-lt"/>
              </a:rPr>
              <a:t>R</a:t>
            </a:r>
            <a:r>
              <a:rPr kumimoji="0" lang="it-IT" altLang="it-IT" sz="1400" i="1" u="none" strike="noStrike" cap="none" normalizeH="0" baseline="0" dirty="0">
                <a:ln>
                  <a:noFill/>
                </a:ln>
                <a:effectLst/>
                <a:latin typeface="+mn-lt"/>
              </a:rPr>
              <a:t>estano validi, ai fini dell'ammissione per il medesimo profilo professionale, i titoli di studio in base ai quali avevano conseguito a pieno titolo l'inserimento in tali graduatorie (permanenti, elenchi ad esaurimento o di III fascia)</a:t>
            </a:r>
          </a:p>
          <a:p>
            <a:pPr marR="0" lvl="0" eaLnBrk="1" fontAlgn="base" hangingPunct="1">
              <a:lnSpc>
                <a:spcPct val="90000"/>
              </a:lnSpc>
              <a:spcBef>
                <a:spcPts val="600"/>
              </a:spcBef>
              <a:spcAft>
                <a:spcPts val="600"/>
              </a:spcAft>
              <a:buClrTx/>
              <a:buSzTx/>
              <a:tabLst/>
            </a:pPr>
            <a:r>
              <a:rPr lang="it-IT" altLang="it-IT" sz="1400" b="1" i="1" dirty="0">
                <a:latin typeface="+mn-lt"/>
              </a:rPr>
              <a:t>NUOVI INSERIMENTI</a:t>
            </a:r>
            <a:endParaRPr lang="it-IT" altLang="it-IT" sz="1400" i="1" dirty="0">
              <a:latin typeface="+mn-lt"/>
            </a:endParaRPr>
          </a:p>
          <a:p>
            <a:pPr marR="0" lvl="0" eaLnBrk="1" fontAlgn="base" hangingPunct="1">
              <a:lnSpc>
                <a:spcPct val="90000"/>
              </a:lnSpc>
              <a:spcBef>
                <a:spcPts val="600"/>
              </a:spcBef>
              <a:spcAft>
                <a:spcPts val="1200"/>
              </a:spcAft>
              <a:buClrTx/>
              <a:buSzTx/>
              <a:tabLst/>
            </a:pPr>
            <a:r>
              <a:rPr lang="it-IT" altLang="it-IT" sz="1400" i="1" dirty="0">
                <a:latin typeface="+mn-lt"/>
              </a:rPr>
              <a:t>Gli aspiranti che abbiano prestato almeno 30 giorni di servizio entro il 25.07.2008, anche non continuativi, in posti corrispondenti al profilo professionale richiesto (in deroga al possesso del prescritto titolo di studio) presso scuole statali:</a:t>
            </a:r>
          </a:p>
          <a:p>
            <a:pPr marL="342900" marR="0" lvl="0" indent="-342900" eaLnBrk="1" fontAlgn="base" hangingPunct="1">
              <a:lnSpc>
                <a:spcPct val="90000"/>
              </a:lnSpc>
              <a:spcBef>
                <a:spcPts val="0"/>
              </a:spcBef>
              <a:spcAft>
                <a:spcPts val="600"/>
              </a:spcAft>
              <a:buClrTx/>
              <a:buSzTx/>
              <a:buFont typeface="Arial" panose="020B0604020202020204" pitchFamily="34" charset="0"/>
              <a:buChar char="•"/>
              <a:tabLst/>
            </a:pPr>
            <a:r>
              <a:rPr lang="it-IT" altLang="it-IT" sz="1400" i="1" dirty="0">
                <a:latin typeface="+mn-lt"/>
              </a:rPr>
              <a:t>con rapporto di impiego a tempo determinato direttamente con lo Stato;</a:t>
            </a:r>
          </a:p>
          <a:p>
            <a:pPr marL="342900" marR="0" lvl="0" indent="-342900" eaLnBrk="1" fontAlgn="base" hangingPunct="1">
              <a:lnSpc>
                <a:spcPct val="90000"/>
              </a:lnSpc>
              <a:spcBef>
                <a:spcPts val="0"/>
              </a:spcBef>
              <a:spcAft>
                <a:spcPts val="600"/>
              </a:spcAft>
              <a:buClrTx/>
              <a:buSzTx/>
              <a:buFont typeface="Arial" panose="020B0604020202020204" pitchFamily="34" charset="0"/>
              <a:buChar char="•"/>
              <a:tabLst/>
            </a:pPr>
            <a:r>
              <a:rPr lang="it-IT" altLang="it-IT" sz="1400" i="1" dirty="0">
                <a:latin typeface="+mn-lt"/>
              </a:rPr>
              <a:t>con rapporto di impiego a tempo determinato (con esclusione del servizio prestato nelle istituzioni scolastiche della regione Valle d'Aosta e delle province autonome di Trento e Bolzano) direttamente con gli Enti Locali i quali erano tenuti per legge a fornire, fino al 31.12.1999, alle scuole statali personale ATA.</a:t>
            </a:r>
            <a:endParaRPr kumimoji="0" lang="it-IT" altLang="it-IT" sz="1400" b="1" i="1" u="none" strike="noStrike" kern="1200" cap="none" spc="0" normalizeH="0" baseline="0" noProof="0" dirty="0">
              <a:ln>
                <a:noFill/>
              </a:ln>
              <a:solidFill>
                <a:prstClr val="black"/>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133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2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magine 6">
            <a:extLst>
              <a:ext uri="{FF2B5EF4-FFF2-40B4-BE49-F238E27FC236}">
                <a16:creationId xmlns:a16="http://schemas.microsoft.com/office/drawing/2014/main" id="{E55736A1-8D6E-4C02-BF36-E39EE1FC4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696" y="3160516"/>
            <a:ext cx="1809580" cy="536966"/>
          </a:xfrm>
          <a:prstGeom prst="rect">
            <a:avLst/>
          </a:prstGeom>
        </p:spPr>
      </p:pic>
      <p:sp>
        <p:nvSpPr>
          <p:cNvPr id="9" name="Rectangle 1">
            <a:extLst>
              <a:ext uri="{FF2B5EF4-FFF2-40B4-BE49-F238E27FC236}">
                <a16:creationId xmlns:a16="http://schemas.microsoft.com/office/drawing/2014/main" id="{4A0C3056-DC5D-4D6D-B18D-4E0C4DD0DDB4}"/>
              </a:ext>
            </a:extLst>
          </p:cNvPr>
          <p:cNvSpPr>
            <a:spLocks noChangeArrowheads="1"/>
          </p:cNvSpPr>
          <p:nvPr/>
        </p:nvSpPr>
        <p:spPr bwMode="auto">
          <a:xfrm>
            <a:off x="594360" y="594118"/>
            <a:ext cx="6477000" cy="14663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cap="none" normalizeH="0" baseline="0" dirty="0">
                <a:ln>
                  <a:noFill/>
                </a:ln>
                <a:effectLst/>
                <a:latin typeface="Garamond" panose="02020404030301010803" pitchFamily="18" charset="0"/>
                <a:ea typeface="+mj-ea"/>
                <a:cs typeface="+mj-cs"/>
              </a:rPr>
              <a:t>TITOLI DI STUDIO PER L'ACCESSO </a:t>
            </a:r>
          </a:p>
          <a:p>
            <a:pPr marL="0" marR="0" lvl="0" indent="0" fontAlgn="base">
              <a:lnSpc>
                <a:spcPct val="90000"/>
              </a:lnSpc>
              <a:spcBef>
                <a:spcPct val="0"/>
              </a:spcBef>
              <a:spcAft>
                <a:spcPts val="600"/>
              </a:spcAft>
              <a:buClrTx/>
              <a:buSzTx/>
              <a:tabLst/>
            </a:pPr>
            <a:r>
              <a:rPr kumimoji="0" lang="en-US" altLang="it-IT" sz="2800" b="1" i="0" u="none" strike="noStrike" cap="none" normalizeH="0" baseline="0" dirty="0">
                <a:ln>
                  <a:noFill/>
                </a:ln>
                <a:effectLst/>
                <a:latin typeface="Garamond" panose="02020404030301010803" pitchFamily="18" charset="0"/>
                <a:ea typeface="+mj-ea"/>
                <a:cs typeface="+mj-cs"/>
              </a:rPr>
              <a:t>AI PROFILI PROFESSIONALI</a:t>
            </a:r>
          </a:p>
          <a:p>
            <a:pPr marL="0" marR="0" lvl="0" indent="0" fontAlgn="base">
              <a:lnSpc>
                <a:spcPct val="90000"/>
              </a:lnSpc>
              <a:spcBef>
                <a:spcPct val="0"/>
              </a:spcBef>
              <a:spcAft>
                <a:spcPts val="600"/>
              </a:spcAft>
              <a:buClrTx/>
              <a:buSzTx/>
              <a:tabLst/>
            </a:pPr>
            <a:r>
              <a:rPr lang="it-IT" altLang="it-IT" sz="2000" b="1" dirty="0">
                <a:latin typeface="Garamond" panose="02020404030301010803" pitchFamily="18" charset="0"/>
                <a:ea typeface="+mj-ea"/>
                <a:cs typeface="+mj-cs"/>
              </a:rPr>
              <a:t>Casi particolari</a:t>
            </a:r>
            <a:endParaRPr kumimoji="0" lang="it-IT" altLang="it-IT" sz="2000" b="1" u="none" strike="noStrike" cap="none" normalizeH="0" baseline="0" dirty="0">
              <a:ln>
                <a:noFill/>
              </a:ln>
              <a:effectLst/>
              <a:latin typeface="Garamond" panose="02020404030301010803" pitchFamily="18" charset="0"/>
              <a:ea typeface="+mj-ea"/>
              <a:cs typeface="+mj-cs"/>
            </a:endParaRPr>
          </a:p>
        </p:txBody>
      </p:sp>
      <p:sp>
        <p:nvSpPr>
          <p:cNvPr id="8" name="Segnaposto piè di pagina 3">
            <a:extLst>
              <a:ext uri="{FF2B5EF4-FFF2-40B4-BE49-F238E27FC236}">
                <a16:creationId xmlns:a16="http://schemas.microsoft.com/office/drawing/2014/main" id="{AA6A032C-C917-4BE3-ACF5-0F1757D8F8EB}"/>
              </a:ext>
            </a:extLst>
          </p:cNvPr>
          <p:cNvSpPr>
            <a:spLocks noGrp="1"/>
          </p:cNvSpPr>
          <p:nvPr>
            <p:ph type="ftr" sz="quarter" idx="11"/>
          </p:nvPr>
        </p:nvSpPr>
        <p:spPr>
          <a:xfrm>
            <a:off x="1482428" y="6290741"/>
            <a:ext cx="2443165" cy="468180"/>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UIL Scuola - uilscuola@uilscuola.it</a:t>
            </a:r>
          </a:p>
        </p:txBody>
      </p:sp>
      <p:sp>
        <p:nvSpPr>
          <p:cNvPr id="2" name="Segnaposto numero diapositiva 1">
            <a:extLst>
              <a:ext uri="{FF2B5EF4-FFF2-40B4-BE49-F238E27FC236}">
                <a16:creationId xmlns:a16="http://schemas.microsoft.com/office/drawing/2014/main" id="{BD17910D-C0EF-43F6-B9F7-B7A7F572A4DF}"/>
              </a:ext>
            </a:extLst>
          </p:cNvPr>
          <p:cNvSpPr>
            <a:spLocks noGrp="1"/>
          </p:cNvSpPr>
          <p:nvPr>
            <p:ph type="sldNum" sz="quarter" idx="12"/>
          </p:nvPr>
        </p:nvSpPr>
        <p:spPr/>
        <p:txBody>
          <a:bodyPr/>
          <a:lstStyle/>
          <a:p>
            <a:fld id="{63B71808-55B8-406B-8BCE-4EDE9167064E}" type="slidenum">
              <a:rPr lang="it-IT" smtClean="0"/>
              <a:pPr/>
              <a:t>8</a:t>
            </a:fld>
            <a:endParaRPr lang="it-IT" dirty="0"/>
          </a:p>
        </p:txBody>
      </p:sp>
    </p:spTree>
    <p:extLst>
      <p:ext uri="{BB962C8B-B14F-4D97-AF65-F5344CB8AC3E}">
        <p14:creationId xmlns:p14="http://schemas.microsoft.com/office/powerpoint/2010/main" val="381441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A1315BC-0CAE-49CC-AB66-71BF384B4751}"/>
              </a:ext>
            </a:extLst>
          </p:cNvPr>
          <p:cNvSpPr>
            <a:spLocks noChangeArrowheads="1"/>
          </p:cNvSpPr>
          <p:nvPr/>
        </p:nvSpPr>
        <p:spPr bwMode="auto">
          <a:xfrm>
            <a:off x="569282" y="2529841"/>
            <a:ext cx="8369127" cy="33753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ts val="600"/>
              </a:spcBef>
              <a:spcAft>
                <a:spcPts val="600"/>
              </a:spcAft>
              <a:buClrTx/>
              <a:buSzTx/>
              <a:buFontTx/>
              <a:buNone/>
              <a:tabLst/>
              <a:defRPr/>
            </a:pPr>
            <a:r>
              <a:rPr kumimoji="0" lang="it-IT" altLang="it-IT" sz="1400" b="1" i="1" u="none" strike="noStrike" kern="1200" cap="none" spc="0" normalizeH="0" baseline="0" noProof="0" dirty="0">
                <a:ln>
                  <a:noFill/>
                </a:ln>
                <a:solidFill>
                  <a:prstClr val="black"/>
                </a:solidFill>
                <a:effectLst/>
                <a:uLnTx/>
                <a:uFillTx/>
                <a:latin typeface="Calibri"/>
                <a:ea typeface="+mn-ea"/>
                <a:cs typeface="+mn-cs"/>
              </a:rPr>
              <a:t>ASSISTENTE AMMINISTRATIVO - ASSISTENTE TECNICO</a:t>
            </a: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it-IT" altLang="it-IT" sz="1400" b="0" i="1" u="none" strike="noStrike" kern="1200" cap="none" spc="0" normalizeH="0" baseline="0" noProof="0" dirty="0">
                <a:ln>
                  <a:noFill/>
                </a:ln>
                <a:solidFill>
                  <a:prstClr val="black"/>
                </a:solidFill>
                <a:effectLst/>
                <a:uLnTx/>
                <a:uFillTx/>
                <a:latin typeface="Calibri"/>
                <a:ea typeface="+mn-ea"/>
                <a:cs typeface="+mn-cs"/>
              </a:rPr>
              <a:t>Se si accede con i requisiti del previgente ordinamento, il punteggio del titolo di accesso viene attribuito in base al voto del diploma di istruzione secondaria di primo grado (se integrato da attestato regionale - ex art. 14 Legge</a:t>
            </a:r>
          </a:p>
          <a:p>
            <a:pPr marL="0" marR="0" lvl="0" indent="0" algn="l" defTabSz="914400" rtl="0" eaLnBrk="1" fontAlgn="base" latinLnBrk="0" hangingPunct="1">
              <a:lnSpc>
                <a:spcPct val="90000"/>
              </a:lnSpc>
              <a:spcBef>
                <a:spcPct val="0"/>
              </a:spcBef>
              <a:spcAft>
                <a:spcPts val="1800"/>
              </a:spcAft>
              <a:buClrTx/>
              <a:buSzTx/>
              <a:buFontTx/>
              <a:buNone/>
              <a:tabLst/>
              <a:defRPr/>
            </a:pPr>
            <a:r>
              <a:rPr kumimoji="0" lang="it-IT" altLang="it-IT" sz="1400" b="0" i="1" u="none" strike="noStrike" kern="1200" cap="none" spc="0" normalizeH="0" baseline="0" noProof="0" dirty="0">
                <a:ln>
                  <a:noFill/>
                </a:ln>
                <a:solidFill>
                  <a:prstClr val="black"/>
                </a:solidFill>
                <a:effectLst/>
                <a:uLnTx/>
                <a:uFillTx/>
                <a:latin typeface="Calibri"/>
                <a:ea typeface="+mn-ea"/>
                <a:cs typeface="+mn-cs"/>
              </a:rPr>
              <a:t>845/1978)</a:t>
            </a:r>
            <a:endParaRPr kumimoji="0" lang="it-IT" altLang="it-IT" sz="14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90000"/>
              </a:lnSpc>
              <a:spcBef>
                <a:spcPct val="0"/>
              </a:spcBef>
              <a:spcAft>
                <a:spcPts val="1200"/>
              </a:spcAft>
              <a:buClrTx/>
              <a:buSzTx/>
              <a:buFontTx/>
              <a:buNone/>
              <a:tabLst/>
              <a:defRPr/>
            </a:pPr>
            <a:r>
              <a:rPr kumimoji="0" lang="it-IT" altLang="it-IT" sz="1400" b="1" i="1" u="none" strike="noStrike" kern="1200" cap="none" spc="0" normalizeH="0" baseline="0" noProof="0" dirty="0">
                <a:ln>
                  <a:noFill/>
                </a:ln>
                <a:solidFill>
                  <a:prstClr val="black"/>
                </a:solidFill>
                <a:effectLst/>
                <a:uLnTx/>
                <a:uFillTx/>
                <a:latin typeface="Calibri"/>
                <a:ea typeface="+mn-ea"/>
                <a:cs typeface="+mn-cs"/>
              </a:rPr>
              <a:t>DIPLOMA DI MATURITÀ DI PERITO AGRARIO 	</a:t>
            </a: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it-IT" altLang="it-IT" sz="1400" b="1" i="1" u="none" strike="noStrike" kern="1200" cap="none" spc="0" normalizeH="0" baseline="0" noProof="0" dirty="0">
                <a:ln>
                  <a:noFill/>
                </a:ln>
                <a:solidFill>
                  <a:srgbClr val="C00000"/>
                </a:solidFill>
                <a:effectLst/>
                <a:uLnTx/>
                <a:uFillTx/>
                <a:latin typeface="Calibri"/>
                <a:ea typeface="+mn-ea"/>
                <a:cs typeface="+mn-cs"/>
              </a:rPr>
              <a:t>Non è titolo di accesso </a:t>
            </a:r>
            <a:r>
              <a:rPr kumimoji="0" lang="it-IT" altLang="it-IT" sz="1400" b="0" i="1" u="none" strike="noStrike" kern="1200" cap="none" spc="0" normalizeH="0" baseline="0" noProof="0" dirty="0">
                <a:ln>
                  <a:noFill/>
                </a:ln>
                <a:solidFill>
                  <a:prstClr val="black"/>
                </a:solidFill>
                <a:effectLst/>
                <a:uLnTx/>
                <a:uFillTx/>
                <a:latin typeface="Calibri"/>
                <a:ea typeface="+mn-ea"/>
                <a:cs typeface="+mn-cs"/>
              </a:rPr>
              <a:t>per il profilo di </a:t>
            </a:r>
            <a:r>
              <a:rPr kumimoji="0" lang="it-IT" altLang="it-IT" sz="1400" b="0" i="1" u="sng" strike="noStrike" kern="1200" cap="none" spc="0" normalizeH="0" baseline="0" noProof="0" dirty="0">
                <a:ln>
                  <a:noFill/>
                </a:ln>
                <a:solidFill>
                  <a:prstClr val="black"/>
                </a:solidFill>
                <a:effectLst/>
                <a:uLnTx/>
                <a:uFillTx/>
                <a:latin typeface="Calibri"/>
                <a:ea typeface="+mn-ea"/>
                <a:cs typeface="+mn-cs"/>
              </a:rPr>
              <a:t>collaboratore scolastico addetto all’azienda agraria </a:t>
            </a:r>
            <a:r>
              <a:rPr kumimoji="0" lang="it-IT" altLang="it-IT" sz="1400" b="0" i="1" u="none" strike="noStrike" kern="1200" cap="none" spc="0" normalizeH="0" baseline="0" noProof="0" dirty="0">
                <a:ln>
                  <a:noFill/>
                </a:ln>
                <a:solidFill>
                  <a:prstClr val="black"/>
                </a:solidFill>
                <a:effectLst/>
                <a:uLnTx/>
                <a:uFillTx/>
                <a:latin typeface="Calibri"/>
                <a:ea typeface="+mn-ea"/>
                <a:cs typeface="+mn-cs"/>
              </a:rPr>
              <a:t>per il quale si accede con il Diploma di qualifica professionale</a:t>
            </a:r>
            <a:r>
              <a:rPr kumimoji="0" lang="it-IT" altLang="it-IT" sz="1400" b="0" i="1" u="none" strike="noStrike" kern="1200" cap="none" spc="0" normalizeH="0" baseline="0" noProof="0" dirty="0">
                <a:ln>
                  <a:noFill/>
                </a:ln>
                <a:effectLst/>
                <a:uLnTx/>
                <a:uFillTx/>
                <a:latin typeface="Calibri"/>
                <a:ea typeface="+mn-ea"/>
                <a:cs typeface="+mn-cs"/>
              </a:rPr>
              <a:t>. </a:t>
            </a:r>
          </a:p>
          <a:p>
            <a:pPr marL="0" marR="0" lvl="0" indent="0" algn="l" defTabSz="914400" rtl="0" eaLnBrk="1" fontAlgn="base" latinLnBrk="0" hangingPunct="1">
              <a:lnSpc>
                <a:spcPct val="90000"/>
              </a:lnSpc>
              <a:spcBef>
                <a:spcPct val="0"/>
              </a:spcBef>
              <a:spcAft>
                <a:spcPts val="1800"/>
              </a:spcAft>
              <a:buClrTx/>
              <a:buSzTx/>
              <a:buFontTx/>
              <a:buNone/>
              <a:tabLst/>
              <a:defRPr/>
            </a:pPr>
            <a:r>
              <a:rPr kumimoji="0" lang="it-IT" altLang="it-IT" sz="1400" b="0" i="1" u="none" strike="noStrike" kern="1200" cap="none" spc="0" normalizeH="0" baseline="0" noProof="0" dirty="0">
                <a:ln>
                  <a:noFill/>
                </a:ln>
                <a:solidFill>
                  <a:prstClr val="black"/>
                </a:solidFill>
                <a:effectLst/>
                <a:uLnTx/>
                <a:uFillTx/>
                <a:latin typeface="Calibri"/>
                <a:ea typeface="+mn-ea"/>
                <a:cs typeface="+mn-cs"/>
              </a:rPr>
              <a:t>Il diploma di maturità è valutato come altro titolo per lo stesso profilo professionale.</a:t>
            </a:r>
          </a:p>
          <a:p>
            <a:pPr marL="0" marR="0" lvl="0" indent="0" algn="l" defTabSz="914400" rtl="0" eaLnBrk="1" fontAlgn="base" latinLnBrk="0" hangingPunct="1">
              <a:lnSpc>
                <a:spcPct val="90000"/>
              </a:lnSpc>
              <a:spcBef>
                <a:spcPct val="0"/>
              </a:spcBef>
              <a:spcAft>
                <a:spcPts val="1200"/>
              </a:spcAft>
              <a:buClrTx/>
              <a:buSzTx/>
              <a:buFontTx/>
              <a:buNone/>
              <a:tabLst/>
              <a:defRPr/>
            </a:pPr>
            <a:r>
              <a:rPr kumimoji="0" lang="it-IT" altLang="it-IT" sz="1400" b="1" i="1" u="none" strike="noStrike" kern="1200" cap="none" spc="0" normalizeH="0" baseline="0" noProof="0" dirty="0">
                <a:ln>
                  <a:noFill/>
                </a:ln>
                <a:solidFill>
                  <a:prstClr val="black"/>
                </a:solidFill>
                <a:effectLst/>
                <a:uLnTx/>
                <a:uFillTx/>
                <a:latin typeface="Calibri"/>
                <a:ea typeface="+mn-ea"/>
                <a:cs typeface="+mn-cs"/>
              </a:rPr>
              <a:t>TITOLO DI STUDIO CONSEGUITO ALL’ESTERO </a:t>
            </a: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it-IT" altLang="it-IT" sz="1400" b="0" i="1" u="none" strike="noStrike" kern="1200" cap="none" spc="0" normalizeH="0" baseline="0" noProof="0" dirty="0">
                <a:ln>
                  <a:noFill/>
                </a:ln>
                <a:solidFill>
                  <a:prstClr val="black"/>
                </a:solidFill>
                <a:effectLst/>
                <a:uLnTx/>
                <a:uFillTx/>
                <a:latin typeface="Calibri"/>
                <a:ea typeface="+mn-ea"/>
                <a:cs typeface="+mn-cs"/>
              </a:rPr>
              <a:t>Dà diritto all’inserimento a </a:t>
            </a:r>
            <a:r>
              <a:rPr kumimoji="0" lang="it-IT" altLang="it-IT" sz="1400" b="1" i="1" u="none" strike="noStrike" kern="1200" cap="none" spc="0" normalizeH="0" baseline="0" noProof="0" dirty="0">
                <a:ln>
                  <a:noFill/>
                </a:ln>
                <a:solidFill>
                  <a:prstClr val="black"/>
                </a:solidFill>
                <a:effectLst/>
                <a:uLnTx/>
                <a:uFillTx/>
                <a:latin typeface="Calibri"/>
                <a:ea typeface="+mn-ea"/>
                <a:cs typeface="+mn-cs"/>
              </a:rPr>
              <a:t>pieno titolo </a:t>
            </a:r>
            <a:r>
              <a:rPr kumimoji="0" lang="it-IT" altLang="it-IT" sz="1400" b="0" i="1" u="none" strike="noStrike" kern="1200" cap="none" spc="0" normalizeH="0" baseline="0" noProof="0" dirty="0">
                <a:ln>
                  <a:noFill/>
                </a:ln>
                <a:solidFill>
                  <a:prstClr val="black"/>
                </a:solidFill>
                <a:effectLst/>
                <a:uLnTx/>
                <a:uFillTx/>
                <a:latin typeface="Calibri"/>
                <a:ea typeface="+mn-ea"/>
                <a:cs typeface="+mn-cs"/>
              </a:rPr>
              <a:t>solo se è stato dichiarato </a:t>
            </a:r>
            <a:r>
              <a:rPr kumimoji="0" lang="it-IT" altLang="it-IT" sz="1400" b="1" i="1" u="none" strike="noStrike" kern="1200" cap="none" spc="0" normalizeH="0" baseline="0" noProof="0" dirty="0">
                <a:ln>
                  <a:noFill/>
                </a:ln>
                <a:solidFill>
                  <a:prstClr val="black"/>
                </a:solidFill>
                <a:effectLst/>
                <a:uLnTx/>
                <a:uFillTx/>
                <a:latin typeface="Calibri"/>
                <a:ea typeface="+mn-ea"/>
                <a:cs typeface="+mn-cs"/>
              </a:rPr>
              <a:t>equipollente</a:t>
            </a:r>
            <a:r>
              <a:rPr kumimoji="0" lang="it-IT" altLang="it-IT" sz="1400" b="0" i="1"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it-IT" altLang="it-IT" sz="1400" b="0" i="1" u="none" strike="noStrike" kern="1200" cap="none" spc="0" normalizeH="0" baseline="0" noProof="0" dirty="0">
                <a:ln>
                  <a:noFill/>
                </a:ln>
                <a:solidFill>
                  <a:prstClr val="black"/>
                </a:solidFill>
                <a:effectLst/>
                <a:uLnTx/>
                <a:uFillTx/>
                <a:latin typeface="Calibri"/>
                <a:ea typeface="+mn-ea"/>
                <a:cs typeface="+mn-cs"/>
              </a:rPr>
              <a:t>Se è stata presentata istanza di  riconoscimento, </a:t>
            </a:r>
            <a:r>
              <a:rPr kumimoji="0" lang="it-IT" altLang="it-IT" sz="1400" b="1" i="1" u="none" strike="noStrike" kern="1200" cap="none" spc="0" normalizeH="0" baseline="0" noProof="0" dirty="0">
                <a:ln>
                  <a:noFill/>
                </a:ln>
                <a:solidFill>
                  <a:prstClr val="black"/>
                </a:solidFill>
                <a:effectLst/>
                <a:uLnTx/>
                <a:uFillTx/>
                <a:latin typeface="Calibri"/>
                <a:ea typeface="+mn-ea"/>
                <a:cs typeface="+mn-cs"/>
              </a:rPr>
              <a:t>in attesa del decreto di equipollenza</a:t>
            </a:r>
            <a:r>
              <a:rPr kumimoji="0" lang="it-IT" altLang="it-IT" sz="1400" b="0" i="1" u="none" strike="noStrike" kern="1200" cap="none" spc="0" normalizeH="0" baseline="0" noProof="0" dirty="0">
                <a:ln>
                  <a:noFill/>
                </a:ln>
                <a:solidFill>
                  <a:prstClr val="black"/>
                </a:solidFill>
                <a:effectLst/>
                <a:uLnTx/>
                <a:uFillTx/>
                <a:latin typeface="Calibri"/>
                <a:ea typeface="+mn-ea"/>
                <a:cs typeface="+mn-cs"/>
              </a:rPr>
              <a:t>, consentono l’</a:t>
            </a:r>
            <a:r>
              <a:rPr kumimoji="0" lang="it-IT" altLang="it-IT" sz="1400" b="1" i="1" u="none" strike="noStrike" kern="1200" cap="none" spc="0" normalizeH="0" baseline="0" noProof="0" dirty="0">
                <a:ln>
                  <a:noFill/>
                </a:ln>
                <a:solidFill>
                  <a:prstClr val="black"/>
                </a:solidFill>
                <a:effectLst/>
                <a:uLnTx/>
                <a:uFillTx/>
                <a:latin typeface="Calibri"/>
                <a:ea typeface="+mn-ea"/>
                <a:cs typeface="+mn-cs"/>
              </a:rPr>
              <a:t>inserimento con riserva </a:t>
            </a:r>
            <a:r>
              <a:rPr kumimoji="0" lang="it-IT" altLang="it-IT" sz="1400" b="0" i="1" u="none" strike="noStrike" kern="1200" cap="none" spc="0" normalizeH="0" baseline="0" noProof="0" dirty="0">
                <a:ln>
                  <a:noFill/>
                </a:ln>
                <a:solidFill>
                  <a:prstClr val="black"/>
                </a:solidFill>
                <a:effectLst/>
                <a:uLnTx/>
                <a:uFillTx/>
                <a:latin typeface="Calibri"/>
                <a:ea typeface="+mn-ea"/>
                <a:cs typeface="+mn-cs"/>
              </a:rPr>
              <a:t>e non producono effetti ai fini della stipula del contratto fino allo scioglimento della riserva.</a:t>
            </a:r>
          </a:p>
        </p:txBody>
      </p:sp>
      <p:sp>
        <p:nvSpPr>
          <p:cNvPr id="54" name="Rectangle 5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133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2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magine 6">
            <a:extLst>
              <a:ext uri="{FF2B5EF4-FFF2-40B4-BE49-F238E27FC236}">
                <a16:creationId xmlns:a16="http://schemas.microsoft.com/office/drawing/2014/main" id="{E55736A1-8D6E-4C02-BF36-E39EE1FC4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696" y="3160516"/>
            <a:ext cx="1809580" cy="536966"/>
          </a:xfrm>
          <a:prstGeom prst="rect">
            <a:avLst/>
          </a:prstGeom>
        </p:spPr>
      </p:pic>
      <p:sp>
        <p:nvSpPr>
          <p:cNvPr id="49" name="Rectangle 8">
            <a:extLst>
              <a:ext uri="{FF2B5EF4-FFF2-40B4-BE49-F238E27FC236}">
                <a16:creationId xmlns:a16="http://schemas.microsoft.com/office/drawing/2014/main" id="{72682B30-D574-4BDC-A2FC-EB16375A824A}"/>
              </a:ext>
            </a:extLst>
          </p:cNvPr>
          <p:cNvSpPr>
            <a:spLocks noChangeArrowheads="1"/>
          </p:cNvSpPr>
          <p:nvPr/>
        </p:nvSpPr>
        <p:spPr bwMode="auto">
          <a:xfrm>
            <a:off x="4755296" y="3229582"/>
            <a:ext cx="5191298" cy="31921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it-IT" sz="700" b="0" i="0" u="none" strike="noStrike" cap="none" normalizeH="0" baseline="0" dirty="0">
              <a:ln>
                <a:noFill/>
              </a:ln>
              <a:effectLst/>
              <a:latin typeface="+mn-lt"/>
            </a:endParaRPr>
          </a:p>
        </p:txBody>
      </p:sp>
      <p:sp>
        <p:nvSpPr>
          <p:cNvPr id="9" name="Rectangle 1">
            <a:extLst>
              <a:ext uri="{FF2B5EF4-FFF2-40B4-BE49-F238E27FC236}">
                <a16:creationId xmlns:a16="http://schemas.microsoft.com/office/drawing/2014/main" id="{4A0C3056-DC5D-4D6D-B18D-4E0C4DD0DDB4}"/>
              </a:ext>
            </a:extLst>
          </p:cNvPr>
          <p:cNvSpPr>
            <a:spLocks noChangeArrowheads="1"/>
          </p:cNvSpPr>
          <p:nvPr/>
        </p:nvSpPr>
        <p:spPr bwMode="auto">
          <a:xfrm>
            <a:off x="594360" y="594118"/>
            <a:ext cx="6477000" cy="14663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b="1" i="0" u="none" strike="noStrike" cap="none" normalizeH="0" baseline="0" dirty="0">
                <a:ln>
                  <a:noFill/>
                </a:ln>
                <a:effectLst/>
                <a:latin typeface="Garamond" panose="02020404030301010803" pitchFamily="18" charset="0"/>
                <a:ea typeface="+mj-ea"/>
                <a:cs typeface="+mj-cs"/>
              </a:rPr>
              <a:t>TITOLI DI STUDIO PER L'ACCESSO </a:t>
            </a:r>
          </a:p>
          <a:p>
            <a:pPr marL="0" marR="0" lvl="0" indent="0" fontAlgn="base">
              <a:lnSpc>
                <a:spcPct val="90000"/>
              </a:lnSpc>
              <a:spcBef>
                <a:spcPct val="0"/>
              </a:spcBef>
              <a:spcAft>
                <a:spcPts val="600"/>
              </a:spcAft>
              <a:buClrTx/>
              <a:buSzTx/>
              <a:tabLst/>
            </a:pPr>
            <a:r>
              <a:rPr kumimoji="0" lang="en-US" altLang="it-IT" sz="2800" b="1" i="0" u="none" strike="noStrike" cap="none" normalizeH="0" baseline="0" dirty="0">
                <a:ln>
                  <a:noFill/>
                </a:ln>
                <a:effectLst/>
                <a:latin typeface="Garamond" panose="02020404030301010803" pitchFamily="18" charset="0"/>
                <a:ea typeface="+mj-ea"/>
                <a:cs typeface="+mj-cs"/>
              </a:rPr>
              <a:t>AI PROFILI PROFESSIONALI</a:t>
            </a:r>
          </a:p>
          <a:p>
            <a:pPr marL="0" marR="0" lvl="0" indent="0" fontAlgn="base">
              <a:lnSpc>
                <a:spcPct val="90000"/>
              </a:lnSpc>
              <a:spcBef>
                <a:spcPct val="0"/>
              </a:spcBef>
              <a:spcAft>
                <a:spcPts val="600"/>
              </a:spcAft>
              <a:buClrTx/>
              <a:buSzTx/>
              <a:tabLst/>
            </a:pPr>
            <a:r>
              <a:rPr lang="it-IT" altLang="it-IT" sz="2000" b="1" dirty="0">
                <a:latin typeface="Garamond" panose="02020404030301010803" pitchFamily="18" charset="0"/>
                <a:ea typeface="+mj-ea"/>
                <a:cs typeface="+mj-cs"/>
              </a:rPr>
              <a:t>Casi particolari</a:t>
            </a:r>
            <a:endParaRPr kumimoji="0" lang="it-IT" altLang="it-IT" sz="2000" b="1" u="none" strike="noStrike" cap="none" normalizeH="0" baseline="0" dirty="0">
              <a:ln>
                <a:noFill/>
              </a:ln>
              <a:effectLst/>
              <a:latin typeface="Garamond" panose="02020404030301010803" pitchFamily="18" charset="0"/>
              <a:ea typeface="+mj-ea"/>
              <a:cs typeface="+mj-cs"/>
            </a:endParaRPr>
          </a:p>
        </p:txBody>
      </p:sp>
      <p:sp>
        <p:nvSpPr>
          <p:cNvPr id="10" name="Segnaposto piè di pagina 3">
            <a:extLst>
              <a:ext uri="{FF2B5EF4-FFF2-40B4-BE49-F238E27FC236}">
                <a16:creationId xmlns:a16="http://schemas.microsoft.com/office/drawing/2014/main" id="{7833C766-1DAC-4B9B-9D4C-2F3A34B166D7}"/>
              </a:ext>
            </a:extLst>
          </p:cNvPr>
          <p:cNvSpPr>
            <a:spLocks noGrp="1"/>
          </p:cNvSpPr>
          <p:nvPr>
            <p:ph type="ftr" sz="quarter" idx="11"/>
          </p:nvPr>
        </p:nvSpPr>
        <p:spPr>
          <a:xfrm>
            <a:off x="1482428" y="6290741"/>
            <a:ext cx="2443165" cy="468180"/>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UIL Scuola - uilscuola@uilscuola.it</a:t>
            </a:r>
          </a:p>
        </p:txBody>
      </p:sp>
      <p:sp>
        <p:nvSpPr>
          <p:cNvPr id="2" name="Segnaposto numero diapositiva 1">
            <a:extLst>
              <a:ext uri="{FF2B5EF4-FFF2-40B4-BE49-F238E27FC236}">
                <a16:creationId xmlns:a16="http://schemas.microsoft.com/office/drawing/2014/main" id="{AFB4FE34-20F4-4407-9967-C09824EBBBEB}"/>
              </a:ext>
            </a:extLst>
          </p:cNvPr>
          <p:cNvSpPr>
            <a:spLocks noGrp="1"/>
          </p:cNvSpPr>
          <p:nvPr>
            <p:ph type="sldNum" sz="quarter" idx="12"/>
          </p:nvPr>
        </p:nvSpPr>
        <p:spPr/>
        <p:txBody>
          <a:bodyPr/>
          <a:lstStyle/>
          <a:p>
            <a:fld id="{63B71808-55B8-406B-8BCE-4EDE9167064E}" type="slidenum">
              <a:rPr lang="it-IT" smtClean="0"/>
              <a:pPr/>
              <a:t>9</a:t>
            </a:fld>
            <a:endParaRPr lang="it-IT" dirty="0"/>
          </a:p>
        </p:txBody>
      </p:sp>
    </p:spTree>
    <p:extLst>
      <p:ext uri="{BB962C8B-B14F-4D97-AF65-F5344CB8AC3E}">
        <p14:creationId xmlns:p14="http://schemas.microsoft.com/office/powerpoint/2010/main" val="333510212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1035</TotalTime>
  <Words>4802</Words>
  <Application>Microsoft Office PowerPoint</Application>
  <PresentationFormat>Widescreen</PresentationFormat>
  <Paragraphs>414</Paragraphs>
  <Slides>49</Slides>
  <Notes>3</Notes>
  <HiddenSlides>0</HiddenSlides>
  <MMClips>0</MMClips>
  <ScaleCrop>false</ScaleCrop>
  <HeadingPairs>
    <vt:vector size="6" baseType="variant">
      <vt:variant>
        <vt:lpstr>Caratteri utilizzati</vt:lpstr>
      </vt:variant>
      <vt:variant>
        <vt:i4>17</vt:i4>
      </vt:variant>
      <vt:variant>
        <vt:lpstr>Tema</vt:lpstr>
      </vt:variant>
      <vt:variant>
        <vt:i4>1</vt:i4>
      </vt:variant>
      <vt:variant>
        <vt:lpstr>Titoli diapositive</vt:lpstr>
      </vt:variant>
      <vt:variant>
        <vt:i4>49</vt:i4>
      </vt:variant>
    </vt:vector>
  </HeadingPairs>
  <TitlesOfParts>
    <vt:vector size="67" baseType="lpstr">
      <vt:lpstr>等线</vt:lpstr>
      <vt:lpstr>等线 Light</vt:lpstr>
      <vt:lpstr>Microsoft YaHei</vt:lpstr>
      <vt:lpstr>宋体</vt:lpstr>
      <vt:lpstr>Arial</vt:lpstr>
      <vt:lpstr>Calibri</vt:lpstr>
      <vt:lpstr>Calibri Light</vt:lpstr>
      <vt:lpstr>Cambria</vt:lpstr>
      <vt:lpstr>Constantia</vt:lpstr>
      <vt:lpstr>Constantia-Bold</vt:lpstr>
      <vt:lpstr>DejaVu Sans</vt:lpstr>
      <vt:lpstr>DejaVuSans</vt:lpstr>
      <vt:lpstr>Garamond</vt:lpstr>
      <vt:lpstr>Georgia-Bold</vt:lpstr>
      <vt:lpstr>Times New Roman</vt:lpstr>
      <vt:lpstr>TimesNewRomanPSMT</vt:lpstr>
      <vt:lpstr>Wingdings</vt:lpstr>
      <vt:lpstr>Tema di Office</vt:lpstr>
      <vt:lpstr>GRADUATORIE 3ª fascia ATA 2021-2023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FUNZIONE SIDI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 R A Z I 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ALCUNI RUOLI SCOLASTICI</dc:title>
  <dc:creator>Utente Windows</dc:creator>
  <cp:lastModifiedBy>DSGA</cp:lastModifiedBy>
  <cp:revision>83</cp:revision>
  <cp:lastPrinted>2021-05-16T15:38:52Z</cp:lastPrinted>
  <dcterms:created xsi:type="dcterms:W3CDTF">2020-01-26T19:27:41Z</dcterms:created>
  <dcterms:modified xsi:type="dcterms:W3CDTF">2021-05-16T18:15:38Z</dcterms:modified>
</cp:coreProperties>
</file>